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21332825"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2034" y="-3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9962" y="4954765"/>
            <a:ext cx="18132901" cy="10540259"/>
          </a:xfrm>
        </p:spPr>
        <p:txBody>
          <a:bodyPr anchor="b"/>
          <a:lstStyle>
            <a:lvl1pPr algn="ctr">
              <a:defRPr sz="13998"/>
            </a:lvl1pPr>
          </a:lstStyle>
          <a:p>
            <a:r>
              <a:rPr lang="en-US"/>
              <a:t>Click to edit Master title style</a:t>
            </a:r>
            <a:endParaRPr lang="en-US" dirty="0"/>
          </a:p>
        </p:txBody>
      </p:sp>
      <p:sp>
        <p:nvSpPr>
          <p:cNvPr id="3" name="Subtitle 2"/>
          <p:cNvSpPr>
            <a:spLocks noGrp="1"/>
          </p:cNvSpPr>
          <p:nvPr>
            <p:ph type="subTitle" idx="1"/>
          </p:nvPr>
        </p:nvSpPr>
        <p:spPr>
          <a:xfrm>
            <a:off x="2666603" y="15901497"/>
            <a:ext cx="15999619" cy="7309499"/>
          </a:xfrm>
        </p:spPr>
        <p:txBody>
          <a:bodyPr/>
          <a:lstStyle>
            <a:lvl1pPr marL="0" indent="0" algn="ctr">
              <a:buNone/>
              <a:defRPr sz="5599"/>
            </a:lvl1pPr>
            <a:lvl2pPr marL="1066648" indent="0" algn="ctr">
              <a:buNone/>
              <a:defRPr sz="4666"/>
            </a:lvl2pPr>
            <a:lvl3pPr marL="2133295" indent="0" algn="ctr">
              <a:buNone/>
              <a:defRPr sz="4199"/>
            </a:lvl3pPr>
            <a:lvl4pPr marL="3199943" indent="0" algn="ctr">
              <a:buNone/>
              <a:defRPr sz="3733"/>
            </a:lvl4pPr>
            <a:lvl5pPr marL="4266590" indent="0" algn="ctr">
              <a:buNone/>
              <a:defRPr sz="3733"/>
            </a:lvl5pPr>
            <a:lvl6pPr marL="5333238" indent="0" algn="ctr">
              <a:buNone/>
              <a:defRPr sz="3733"/>
            </a:lvl6pPr>
            <a:lvl7pPr marL="6399886" indent="0" algn="ctr">
              <a:buNone/>
              <a:defRPr sz="3733"/>
            </a:lvl7pPr>
            <a:lvl8pPr marL="7466533" indent="0" algn="ctr">
              <a:buNone/>
              <a:defRPr sz="3733"/>
            </a:lvl8pPr>
            <a:lvl9pPr marL="8533181" indent="0" algn="ctr">
              <a:buNone/>
              <a:defRPr sz="37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BB96B4E-9EB9-484A-9045-5A608883F37E}" type="datetimeFigureOut">
              <a:rPr lang="en-GB" smtClean="0"/>
              <a:t>22/12/2022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9FEDB0-C67D-4626-BCF7-D34FFF683BF9}" type="slidenum">
              <a:rPr lang="en-GB" smtClean="0"/>
              <a:t>‹#›</a:t>
            </a:fld>
            <a:endParaRPr lang="en-GB"/>
          </a:p>
        </p:txBody>
      </p:sp>
    </p:spTree>
    <p:extLst>
      <p:ext uri="{BB962C8B-B14F-4D97-AF65-F5344CB8AC3E}">
        <p14:creationId xmlns:p14="http://schemas.microsoft.com/office/powerpoint/2010/main" val="525112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B96B4E-9EB9-484A-9045-5A608883F37E}" type="datetimeFigureOut">
              <a:rPr lang="en-GB" smtClean="0"/>
              <a:t>22/12/2022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9FEDB0-C67D-4626-BCF7-D34FFF683BF9}" type="slidenum">
              <a:rPr lang="en-GB" smtClean="0"/>
              <a:t>‹#›</a:t>
            </a:fld>
            <a:endParaRPr lang="en-GB"/>
          </a:p>
        </p:txBody>
      </p:sp>
    </p:spTree>
    <p:extLst>
      <p:ext uri="{BB962C8B-B14F-4D97-AF65-F5344CB8AC3E}">
        <p14:creationId xmlns:p14="http://schemas.microsoft.com/office/powerpoint/2010/main" val="233519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66304" y="1611875"/>
            <a:ext cx="4599890" cy="256568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66633" y="1611875"/>
            <a:ext cx="13533011" cy="256568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B96B4E-9EB9-484A-9045-5A608883F37E}" type="datetimeFigureOut">
              <a:rPr lang="en-GB" smtClean="0"/>
              <a:t>22/12/2022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9FEDB0-C67D-4626-BCF7-D34FFF683BF9}" type="slidenum">
              <a:rPr lang="en-GB" smtClean="0"/>
              <a:t>‹#›</a:t>
            </a:fld>
            <a:endParaRPr lang="en-GB"/>
          </a:p>
        </p:txBody>
      </p:sp>
    </p:spTree>
    <p:extLst>
      <p:ext uri="{BB962C8B-B14F-4D97-AF65-F5344CB8AC3E}">
        <p14:creationId xmlns:p14="http://schemas.microsoft.com/office/powerpoint/2010/main" val="2424676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BB96B4E-9EB9-484A-9045-5A608883F37E}" type="datetimeFigureOut">
              <a:rPr lang="en-GB" smtClean="0"/>
              <a:t>22/12/2022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9FEDB0-C67D-4626-BCF7-D34FFF683BF9}" type="slidenum">
              <a:rPr lang="en-GB" smtClean="0"/>
              <a:t>‹#›</a:t>
            </a:fld>
            <a:endParaRPr lang="en-GB"/>
          </a:p>
        </p:txBody>
      </p:sp>
    </p:spTree>
    <p:extLst>
      <p:ext uri="{BB962C8B-B14F-4D97-AF65-F5344CB8AC3E}">
        <p14:creationId xmlns:p14="http://schemas.microsoft.com/office/powerpoint/2010/main" val="3002737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5522" y="7547788"/>
            <a:ext cx="18399562" cy="12593645"/>
          </a:xfrm>
        </p:spPr>
        <p:txBody>
          <a:bodyPr anchor="b"/>
          <a:lstStyle>
            <a:lvl1pPr>
              <a:defRPr sz="13998"/>
            </a:lvl1pPr>
          </a:lstStyle>
          <a:p>
            <a:r>
              <a:rPr lang="en-US"/>
              <a:t>Click to edit Master title style</a:t>
            </a:r>
            <a:endParaRPr lang="en-US" dirty="0"/>
          </a:p>
        </p:txBody>
      </p:sp>
      <p:sp>
        <p:nvSpPr>
          <p:cNvPr id="3" name="Text Placeholder 2"/>
          <p:cNvSpPr>
            <a:spLocks noGrp="1"/>
          </p:cNvSpPr>
          <p:nvPr>
            <p:ph type="body" idx="1"/>
          </p:nvPr>
        </p:nvSpPr>
        <p:spPr>
          <a:xfrm>
            <a:off x="1455522" y="20260574"/>
            <a:ext cx="18399562" cy="6622701"/>
          </a:xfrm>
        </p:spPr>
        <p:txBody>
          <a:bodyPr/>
          <a:lstStyle>
            <a:lvl1pPr marL="0" indent="0">
              <a:buNone/>
              <a:defRPr sz="5599">
                <a:solidFill>
                  <a:schemeClr val="tx1"/>
                </a:solidFill>
              </a:defRPr>
            </a:lvl1pPr>
            <a:lvl2pPr marL="1066648" indent="0">
              <a:buNone/>
              <a:defRPr sz="4666">
                <a:solidFill>
                  <a:schemeClr val="tx1">
                    <a:tint val="75000"/>
                  </a:schemeClr>
                </a:solidFill>
              </a:defRPr>
            </a:lvl2pPr>
            <a:lvl3pPr marL="2133295" indent="0">
              <a:buNone/>
              <a:defRPr sz="4199">
                <a:solidFill>
                  <a:schemeClr val="tx1">
                    <a:tint val="75000"/>
                  </a:schemeClr>
                </a:solidFill>
              </a:defRPr>
            </a:lvl3pPr>
            <a:lvl4pPr marL="3199943" indent="0">
              <a:buNone/>
              <a:defRPr sz="3733">
                <a:solidFill>
                  <a:schemeClr val="tx1">
                    <a:tint val="75000"/>
                  </a:schemeClr>
                </a:solidFill>
              </a:defRPr>
            </a:lvl4pPr>
            <a:lvl5pPr marL="4266590" indent="0">
              <a:buNone/>
              <a:defRPr sz="3733">
                <a:solidFill>
                  <a:schemeClr val="tx1">
                    <a:tint val="75000"/>
                  </a:schemeClr>
                </a:solidFill>
              </a:defRPr>
            </a:lvl5pPr>
            <a:lvl6pPr marL="5333238" indent="0">
              <a:buNone/>
              <a:defRPr sz="3733">
                <a:solidFill>
                  <a:schemeClr val="tx1">
                    <a:tint val="75000"/>
                  </a:schemeClr>
                </a:solidFill>
              </a:defRPr>
            </a:lvl6pPr>
            <a:lvl7pPr marL="6399886" indent="0">
              <a:buNone/>
              <a:defRPr sz="3733">
                <a:solidFill>
                  <a:schemeClr val="tx1">
                    <a:tint val="75000"/>
                  </a:schemeClr>
                </a:solidFill>
              </a:defRPr>
            </a:lvl7pPr>
            <a:lvl8pPr marL="7466533" indent="0">
              <a:buNone/>
              <a:defRPr sz="3733">
                <a:solidFill>
                  <a:schemeClr val="tx1">
                    <a:tint val="75000"/>
                  </a:schemeClr>
                </a:solidFill>
              </a:defRPr>
            </a:lvl8pPr>
            <a:lvl9pPr marL="8533181" indent="0">
              <a:buNone/>
              <a:defRPr sz="37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BB96B4E-9EB9-484A-9045-5A608883F37E}" type="datetimeFigureOut">
              <a:rPr lang="en-GB" smtClean="0"/>
              <a:t>22/12/2022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9FEDB0-C67D-4626-BCF7-D34FFF683BF9}" type="slidenum">
              <a:rPr lang="en-GB" smtClean="0"/>
              <a:t>‹#›</a:t>
            </a:fld>
            <a:endParaRPr lang="en-GB"/>
          </a:p>
        </p:txBody>
      </p:sp>
    </p:spTree>
    <p:extLst>
      <p:ext uri="{BB962C8B-B14F-4D97-AF65-F5344CB8AC3E}">
        <p14:creationId xmlns:p14="http://schemas.microsoft.com/office/powerpoint/2010/main" val="320006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66632" y="8059374"/>
            <a:ext cx="906645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799742" y="8059374"/>
            <a:ext cx="906645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B96B4E-9EB9-484A-9045-5A608883F37E}" type="datetimeFigureOut">
              <a:rPr lang="en-GB" smtClean="0"/>
              <a:t>22/12/2022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9FEDB0-C67D-4626-BCF7-D34FFF683BF9}" type="slidenum">
              <a:rPr lang="en-GB" smtClean="0"/>
              <a:t>‹#›</a:t>
            </a:fld>
            <a:endParaRPr lang="en-GB"/>
          </a:p>
        </p:txBody>
      </p:sp>
    </p:spTree>
    <p:extLst>
      <p:ext uri="{BB962C8B-B14F-4D97-AF65-F5344CB8AC3E}">
        <p14:creationId xmlns:p14="http://schemas.microsoft.com/office/powerpoint/2010/main" val="4057100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69410" y="1611882"/>
            <a:ext cx="18399562" cy="585180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69413" y="7421634"/>
            <a:ext cx="9024783" cy="3637228"/>
          </a:xfrm>
        </p:spPr>
        <p:txBody>
          <a:bodyPr anchor="b"/>
          <a:lstStyle>
            <a:lvl1pPr marL="0" indent="0">
              <a:buNone/>
              <a:defRPr sz="5599" b="1"/>
            </a:lvl1pPr>
            <a:lvl2pPr marL="1066648" indent="0">
              <a:buNone/>
              <a:defRPr sz="4666" b="1"/>
            </a:lvl2pPr>
            <a:lvl3pPr marL="2133295" indent="0">
              <a:buNone/>
              <a:defRPr sz="4199" b="1"/>
            </a:lvl3pPr>
            <a:lvl4pPr marL="3199943" indent="0">
              <a:buNone/>
              <a:defRPr sz="3733" b="1"/>
            </a:lvl4pPr>
            <a:lvl5pPr marL="4266590" indent="0">
              <a:buNone/>
              <a:defRPr sz="3733" b="1"/>
            </a:lvl5pPr>
            <a:lvl6pPr marL="5333238" indent="0">
              <a:buNone/>
              <a:defRPr sz="3733" b="1"/>
            </a:lvl6pPr>
            <a:lvl7pPr marL="6399886" indent="0">
              <a:buNone/>
              <a:defRPr sz="3733" b="1"/>
            </a:lvl7pPr>
            <a:lvl8pPr marL="7466533" indent="0">
              <a:buNone/>
              <a:defRPr sz="3733" b="1"/>
            </a:lvl8pPr>
            <a:lvl9pPr marL="8533181" indent="0">
              <a:buNone/>
              <a:defRPr sz="3733" b="1"/>
            </a:lvl9pPr>
          </a:lstStyle>
          <a:p>
            <a:pPr lvl="0"/>
            <a:r>
              <a:rPr lang="en-US"/>
              <a:t>Click to edit Master text styles</a:t>
            </a:r>
          </a:p>
        </p:txBody>
      </p:sp>
      <p:sp>
        <p:nvSpPr>
          <p:cNvPr id="4" name="Content Placeholder 3"/>
          <p:cNvSpPr>
            <a:spLocks noGrp="1"/>
          </p:cNvSpPr>
          <p:nvPr>
            <p:ph sz="half" idx="2"/>
          </p:nvPr>
        </p:nvSpPr>
        <p:spPr>
          <a:xfrm>
            <a:off x="1469413" y="11058863"/>
            <a:ext cx="9024783"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799744" y="7421634"/>
            <a:ext cx="9069229" cy="3637228"/>
          </a:xfrm>
        </p:spPr>
        <p:txBody>
          <a:bodyPr anchor="b"/>
          <a:lstStyle>
            <a:lvl1pPr marL="0" indent="0">
              <a:buNone/>
              <a:defRPr sz="5599" b="1"/>
            </a:lvl1pPr>
            <a:lvl2pPr marL="1066648" indent="0">
              <a:buNone/>
              <a:defRPr sz="4666" b="1"/>
            </a:lvl2pPr>
            <a:lvl3pPr marL="2133295" indent="0">
              <a:buNone/>
              <a:defRPr sz="4199" b="1"/>
            </a:lvl3pPr>
            <a:lvl4pPr marL="3199943" indent="0">
              <a:buNone/>
              <a:defRPr sz="3733" b="1"/>
            </a:lvl4pPr>
            <a:lvl5pPr marL="4266590" indent="0">
              <a:buNone/>
              <a:defRPr sz="3733" b="1"/>
            </a:lvl5pPr>
            <a:lvl6pPr marL="5333238" indent="0">
              <a:buNone/>
              <a:defRPr sz="3733" b="1"/>
            </a:lvl6pPr>
            <a:lvl7pPr marL="6399886" indent="0">
              <a:buNone/>
              <a:defRPr sz="3733" b="1"/>
            </a:lvl7pPr>
            <a:lvl8pPr marL="7466533" indent="0">
              <a:buNone/>
              <a:defRPr sz="3733" b="1"/>
            </a:lvl8pPr>
            <a:lvl9pPr marL="8533181" indent="0">
              <a:buNone/>
              <a:defRPr sz="3733" b="1"/>
            </a:lvl9pPr>
          </a:lstStyle>
          <a:p>
            <a:pPr lvl="0"/>
            <a:r>
              <a:rPr lang="en-US"/>
              <a:t>Click to edit Master text styles</a:t>
            </a:r>
          </a:p>
        </p:txBody>
      </p:sp>
      <p:sp>
        <p:nvSpPr>
          <p:cNvPr id="6" name="Content Placeholder 5"/>
          <p:cNvSpPr>
            <a:spLocks noGrp="1"/>
          </p:cNvSpPr>
          <p:nvPr>
            <p:ph sz="quarter" idx="4"/>
          </p:nvPr>
        </p:nvSpPr>
        <p:spPr>
          <a:xfrm>
            <a:off x="10799744" y="11058863"/>
            <a:ext cx="9069229"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B96B4E-9EB9-484A-9045-5A608883F37E}" type="datetimeFigureOut">
              <a:rPr lang="en-GB" smtClean="0"/>
              <a:t>22/12/2022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9FEDB0-C67D-4626-BCF7-D34FFF683BF9}" type="slidenum">
              <a:rPr lang="en-GB" smtClean="0"/>
              <a:t>‹#›</a:t>
            </a:fld>
            <a:endParaRPr lang="en-GB"/>
          </a:p>
        </p:txBody>
      </p:sp>
    </p:spTree>
    <p:extLst>
      <p:ext uri="{BB962C8B-B14F-4D97-AF65-F5344CB8AC3E}">
        <p14:creationId xmlns:p14="http://schemas.microsoft.com/office/powerpoint/2010/main" val="1633339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BB96B4E-9EB9-484A-9045-5A608883F37E}" type="datetimeFigureOut">
              <a:rPr lang="en-GB" smtClean="0"/>
              <a:t>22/12/2022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9FEDB0-C67D-4626-BCF7-D34FFF683BF9}" type="slidenum">
              <a:rPr lang="en-GB" smtClean="0"/>
              <a:t>‹#›</a:t>
            </a:fld>
            <a:endParaRPr lang="en-GB"/>
          </a:p>
        </p:txBody>
      </p:sp>
    </p:spTree>
    <p:extLst>
      <p:ext uri="{BB962C8B-B14F-4D97-AF65-F5344CB8AC3E}">
        <p14:creationId xmlns:p14="http://schemas.microsoft.com/office/powerpoint/2010/main" val="2865466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B96B4E-9EB9-484A-9045-5A608883F37E}" type="datetimeFigureOut">
              <a:rPr lang="en-GB" smtClean="0"/>
              <a:t>22/12/2022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9FEDB0-C67D-4626-BCF7-D34FFF683BF9}" type="slidenum">
              <a:rPr lang="en-GB" smtClean="0"/>
              <a:t>‹#›</a:t>
            </a:fld>
            <a:endParaRPr lang="en-GB"/>
          </a:p>
        </p:txBody>
      </p:sp>
    </p:spTree>
    <p:extLst>
      <p:ext uri="{BB962C8B-B14F-4D97-AF65-F5344CB8AC3E}">
        <p14:creationId xmlns:p14="http://schemas.microsoft.com/office/powerpoint/2010/main" val="4115986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69410" y="2018348"/>
            <a:ext cx="6880391" cy="7064216"/>
          </a:xfrm>
        </p:spPr>
        <p:txBody>
          <a:bodyPr anchor="b"/>
          <a:lstStyle>
            <a:lvl1pPr>
              <a:defRPr sz="7466"/>
            </a:lvl1pPr>
          </a:lstStyle>
          <a:p>
            <a:r>
              <a:rPr lang="en-US"/>
              <a:t>Click to edit Master title style</a:t>
            </a:r>
            <a:endParaRPr lang="en-US" dirty="0"/>
          </a:p>
        </p:txBody>
      </p:sp>
      <p:sp>
        <p:nvSpPr>
          <p:cNvPr id="3" name="Content Placeholder 2"/>
          <p:cNvSpPr>
            <a:spLocks noGrp="1"/>
          </p:cNvSpPr>
          <p:nvPr>
            <p:ph idx="1"/>
          </p:nvPr>
        </p:nvSpPr>
        <p:spPr>
          <a:xfrm>
            <a:off x="9069229" y="4359077"/>
            <a:ext cx="10799743" cy="21515024"/>
          </a:xfrm>
        </p:spPr>
        <p:txBody>
          <a:bodyPr/>
          <a:lstStyle>
            <a:lvl1pPr>
              <a:defRPr sz="7466"/>
            </a:lvl1pPr>
            <a:lvl2pPr>
              <a:defRPr sz="6532"/>
            </a:lvl2pPr>
            <a:lvl3pPr>
              <a:defRPr sz="5599"/>
            </a:lvl3pPr>
            <a:lvl4pPr>
              <a:defRPr sz="4666"/>
            </a:lvl4pPr>
            <a:lvl5pPr>
              <a:defRPr sz="4666"/>
            </a:lvl5pPr>
            <a:lvl6pPr>
              <a:defRPr sz="4666"/>
            </a:lvl6pPr>
            <a:lvl7pPr>
              <a:defRPr sz="4666"/>
            </a:lvl7pPr>
            <a:lvl8pPr>
              <a:defRPr sz="4666"/>
            </a:lvl8pPr>
            <a:lvl9pPr>
              <a:defRPr sz="46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69410" y="9082564"/>
            <a:ext cx="6880391" cy="16826573"/>
          </a:xfrm>
        </p:spPr>
        <p:txBody>
          <a:bodyPr/>
          <a:lstStyle>
            <a:lvl1pPr marL="0" indent="0">
              <a:buNone/>
              <a:defRPr sz="3733"/>
            </a:lvl1pPr>
            <a:lvl2pPr marL="1066648" indent="0">
              <a:buNone/>
              <a:defRPr sz="3266"/>
            </a:lvl2pPr>
            <a:lvl3pPr marL="2133295" indent="0">
              <a:buNone/>
              <a:defRPr sz="2800"/>
            </a:lvl3pPr>
            <a:lvl4pPr marL="3199943" indent="0">
              <a:buNone/>
              <a:defRPr sz="2333"/>
            </a:lvl4pPr>
            <a:lvl5pPr marL="4266590" indent="0">
              <a:buNone/>
              <a:defRPr sz="2333"/>
            </a:lvl5pPr>
            <a:lvl6pPr marL="5333238" indent="0">
              <a:buNone/>
              <a:defRPr sz="2333"/>
            </a:lvl6pPr>
            <a:lvl7pPr marL="6399886" indent="0">
              <a:buNone/>
              <a:defRPr sz="2333"/>
            </a:lvl7pPr>
            <a:lvl8pPr marL="7466533" indent="0">
              <a:buNone/>
              <a:defRPr sz="2333"/>
            </a:lvl8pPr>
            <a:lvl9pPr marL="8533181" indent="0">
              <a:buNone/>
              <a:defRPr sz="2333"/>
            </a:lvl9pPr>
          </a:lstStyle>
          <a:p>
            <a:pPr lvl="0"/>
            <a:r>
              <a:rPr lang="en-US"/>
              <a:t>Click to edit Master text styles</a:t>
            </a:r>
          </a:p>
        </p:txBody>
      </p:sp>
      <p:sp>
        <p:nvSpPr>
          <p:cNvPr id="5" name="Date Placeholder 4"/>
          <p:cNvSpPr>
            <a:spLocks noGrp="1"/>
          </p:cNvSpPr>
          <p:nvPr>
            <p:ph type="dt" sz="half" idx="10"/>
          </p:nvPr>
        </p:nvSpPr>
        <p:spPr/>
        <p:txBody>
          <a:bodyPr/>
          <a:lstStyle/>
          <a:p>
            <a:fld id="{DBB96B4E-9EB9-484A-9045-5A608883F37E}" type="datetimeFigureOut">
              <a:rPr lang="en-GB" smtClean="0"/>
              <a:t>22/12/2022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9FEDB0-C67D-4626-BCF7-D34FFF683BF9}" type="slidenum">
              <a:rPr lang="en-GB" smtClean="0"/>
              <a:t>‹#›</a:t>
            </a:fld>
            <a:endParaRPr lang="en-GB"/>
          </a:p>
        </p:txBody>
      </p:sp>
    </p:spTree>
    <p:extLst>
      <p:ext uri="{BB962C8B-B14F-4D97-AF65-F5344CB8AC3E}">
        <p14:creationId xmlns:p14="http://schemas.microsoft.com/office/powerpoint/2010/main" val="1873754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69410" y="2018348"/>
            <a:ext cx="6880391" cy="7064216"/>
          </a:xfrm>
        </p:spPr>
        <p:txBody>
          <a:bodyPr anchor="b"/>
          <a:lstStyle>
            <a:lvl1pPr>
              <a:defRPr sz="7466"/>
            </a:lvl1pPr>
          </a:lstStyle>
          <a:p>
            <a:r>
              <a:rPr lang="en-US"/>
              <a:t>Click to edit Master title style</a:t>
            </a:r>
            <a:endParaRPr lang="en-US" dirty="0"/>
          </a:p>
        </p:txBody>
      </p:sp>
      <p:sp>
        <p:nvSpPr>
          <p:cNvPr id="3" name="Picture Placeholder 2"/>
          <p:cNvSpPr>
            <a:spLocks noGrp="1" noChangeAspect="1"/>
          </p:cNvSpPr>
          <p:nvPr>
            <p:ph type="pic" idx="1"/>
          </p:nvPr>
        </p:nvSpPr>
        <p:spPr>
          <a:xfrm>
            <a:off x="9069229" y="4359077"/>
            <a:ext cx="10799743" cy="21515024"/>
          </a:xfrm>
        </p:spPr>
        <p:txBody>
          <a:bodyPr anchor="t"/>
          <a:lstStyle>
            <a:lvl1pPr marL="0" indent="0">
              <a:buNone/>
              <a:defRPr sz="7466"/>
            </a:lvl1pPr>
            <a:lvl2pPr marL="1066648" indent="0">
              <a:buNone/>
              <a:defRPr sz="6532"/>
            </a:lvl2pPr>
            <a:lvl3pPr marL="2133295" indent="0">
              <a:buNone/>
              <a:defRPr sz="5599"/>
            </a:lvl3pPr>
            <a:lvl4pPr marL="3199943" indent="0">
              <a:buNone/>
              <a:defRPr sz="4666"/>
            </a:lvl4pPr>
            <a:lvl5pPr marL="4266590" indent="0">
              <a:buNone/>
              <a:defRPr sz="4666"/>
            </a:lvl5pPr>
            <a:lvl6pPr marL="5333238" indent="0">
              <a:buNone/>
              <a:defRPr sz="4666"/>
            </a:lvl6pPr>
            <a:lvl7pPr marL="6399886" indent="0">
              <a:buNone/>
              <a:defRPr sz="4666"/>
            </a:lvl7pPr>
            <a:lvl8pPr marL="7466533" indent="0">
              <a:buNone/>
              <a:defRPr sz="4666"/>
            </a:lvl8pPr>
            <a:lvl9pPr marL="8533181" indent="0">
              <a:buNone/>
              <a:defRPr sz="4666"/>
            </a:lvl9pPr>
          </a:lstStyle>
          <a:p>
            <a:r>
              <a:rPr lang="en-US"/>
              <a:t>Click icon to add picture</a:t>
            </a:r>
            <a:endParaRPr lang="en-US" dirty="0"/>
          </a:p>
        </p:txBody>
      </p:sp>
      <p:sp>
        <p:nvSpPr>
          <p:cNvPr id="4" name="Text Placeholder 3"/>
          <p:cNvSpPr>
            <a:spLocks noGrp="1"/>
          </p:cNvSpPr>
          <p:nvPr>
            <p:ph type="body" sz="half" idx="2"/>
          </p:nvPr>
        </p:nvSpPr>
        <p:spPr>
          <a:xfrm>
            <a:off x="1469410" y="9082564"/>
            <a:ext cx="6880391" cy="16826573"/>
          </a:xfrm>
        </p:spPr>
        <p:txBody>
          <a:bodyPr/>
          <a:lstStyle>
            <a:lvl1pPr marL="0" indent="0">
              <a:buNone/>
              <a:defRPr sz="3733"/>
            </a:lvl1pPr>
            <a:lvl2pPr marL="1066648" indent="0">
              <a:buNone/>
              <a:defRPr sz="3266"/>
            </a:lvl2pPr>
            <a:lvl3pPr marL="2133295" indent="0">
              <a:buNone/>
              <a:defRPr sz="2800"/>
            </a:lvl3pPr>
            <a:lvl4pPr marL="3199943" indent="0">
              <a:buNone/>
              <a:defRPr sz="2333"/>
            </a:lvl4pPr>
            <a:lvl5pPr marL="4266590" indent="0">
              <a:buNone/>
              <a:defRPr sz="2333"/>
            </a:lvl5pPr>
            <a:lvl6pPr marL="5333238" indent="0">
              <a:buNone/>
              <a:defRPr sz="2333"/>
            </a:lvl6pPr>
            <a:lvl7pPr marL="6399886" indent="0">
              <a:buNone/>
              <a:defRPr sz="2333"/>
            </a:lvl7pPr>
            <a:lvl8pPr marL="7466533" indent="0">
              <a:buNone/>
              <a:defRPr sz="2333"/>
            </a:lvl8pPr>
            <a:lvl9pPr marL="8533181" indent="0">
              <a:buNone/>
              <a:defRPr sz="2333"/>
            </a:lvl9pPr>
          </a:lstStyle>
          <a:p>
            <a:pPr lvl="0"/>
            <a:r>
              <a:rPr lang="en-US"/>
              <a:t>Click to edit Master text styles</a:t>
            </a:r>
          </a:p>
        </p:txBody>
      </p:sp>
      <p:sp>
        <p:nvSpPr>
          <p:cNvPr id="5" name="Date Placeholder 4"/>
          <p:cNvSpPr>
            <a:spLocks noGrp="1"/>
          </p:cNvSpPr>
          <p:nvPr>
            <p:ph type="dt" sz="half" idx="10"/>
          </p:nvPr>
        </p:nvSpPr>
        <p:spPr/>
        <p:txBody>
          <a:bodyPr/>
          <a:lstStyle/>
          <a:p>
            <a:fld id="{DBB96B4E-9EB9-484A-9045-5A608883F37E}" type="datetimeFigureOut">
              <a:rPr lang="en-GB" smtClean="0"/>
              <a:t>22/12/2022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9FEDB0-C67D-4626-BCF7-D34FFF683BF9}" type="slidenum">
              <a:rPr lang="en-GB" smtClean="0"/>
              <a:t>‹#›</a:t>
            </a:fld>
            <a:endParaRPr lang="en-GB"/>
          </a:p>
        </p:txBody>
      </p:sp>
    </p:spTree>
    <p:extLst>
      <p:ext uri="{BB962C8B-B14F-4D97-AF65-F5344CB8AC3E}">
        <p14:creationId xmlns:p14="http://schemas.microsoft.com/office/powerpoint/2010/main" val="933702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66632" y="1611882"/>
            <a:ext cx="18399562" cy="58518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66632" y="8059374"/>
            <a:ext cx="18399562" cy="192093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66632" y="28060644"/>
            <a:ext cx="4799886" cy="1611875"/>
          </a:xfrm>
          <a:prstGeom prst="rect">
            <a:avLst/>
          </a:prstGeom>
        </p:spPr>
        <p:txBody>
          <a:bodyPr vert="horz" lIns="91440" tIns="45720" rIns="91440" bIns="45720" rtlCol="0" anchor="ctr"/>
          <a:lstStyle>
            <a:lvl1pPr algn="l">
              <a:defRPr sz="2800">
                <a:solidFill>
                  <a:schemeClr val="tx1">
                    <a:tint val="75000"/>
                  </a:schemeClr>
                </a:solidFill>
              </a:defRPr>
            </a:lvl1pPr>
          </a:lstStyle>
          <a:p>
            <a:fld id="{DBB96B4E-9EB9-484A-9045-5A608883F37E}" type="datetimeFigureOut">
              <a:rPr lang="en-GB" smtClean="0"/>
              <a:t>22/12/2022</a:t>
            </a:fld>
            <a:endParaRPr lang="en-GB"/>
          </a:p>
        </p:txBody>
      </p:sp>
      <p:sp>
        <p:nvSpPr>
          <p:cNvPr id="5" name="Footer Placeholder 4"/>
          <p:cNvSpPr>
            <a:spLocks noGrp="1"/>
          </p:cNvSpPr>
          <p:nvPr>
            <p:ph type="ftr" sz="quarter" idx="3"/>
          </p:nvPr>
        </p:nvSpPr>
        <p:spPr>
          <a:xfrm>
            <a:off x="7066499" y="28060644"/>
            <a:ext cx="7199828" cy="1611875"/>
          </a:xfrm>
          <a:prstGeom prst="rect">
            <a:avLst/>
          </a:prstGeom>
        </p:spPr>
        <p:txBody>
          <a:bodyPr vert="horz" lIns="91440" tIns="45720" rIns="91440" bIns="45720" rtlCol="0" anchor="ctr"/>
          <a:lstStyle>
            <a:lvl1pPr algn="ctr">
              <a:defRPr sz="28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066307" y="28060644"/>
            <a:ext cx="4799886" cy="1611875"/>
          </a:xfrm>
          <a:prstGeom prst="rect">
            <a:avLst/>
          </a:prstGeom>
        </p:spPr>
        <p:txBody>
          <a:bodyPr vert="horz" lIns="91440" tIns="45720" rIns="91440" bIns="45720" rtlCol="0" anchor="ctr"/>
          <a:lstStyle>
            <a:lvl1pPr algn="r">
              <a:defRPr sz="2800">
                <a:solidFill>
                  <a:schemeClr val="tx1">
                    <a:tint val="75000"/>
                  </a:schemeClr>
                </a:solidFill>
              </a:defRPr>
            </a:lvl1pPr>
          </a:lstStyle>
          <a:p>
            <a:fld id="{C69FEDB0-C67D-4626-BCF7-D34FFF683BF9}" type="slidenum">
              <a:rPr lang="en-GB" smtClean="0"/>
              <a:t>‹#›</a:t>
            </a:fld>
            <a:endParaRPr lang="en-GB"/>
          </a:p>
        </p:txBody>
      </p:sp>
    </p:spTree>
    <p:extLst>
      <p:ext uri="{BB962C8B-B14F-4D97-AF65-F5344CB8AC3E}">
        <p14:creationId xmlns:p14="http://schemas.microsoft.com/office/powerpoint/2010/main" val="307103364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2133295" rtl="0" eaLnBrk="1" latinLnBrk="0" hangingPunct="1">
        <a:lnSpc>
          <a:spcPct val="90000"/>
        </a:lnSpc>
        <a:spcBef>
          <a:spcPct val="0"/>
        </a:spcBef>
        <a:buNone/>
        <a:defRPr sz="10265" kern="1200">
          <a:solidFill>
            <a:schemeClr val="tx1"/>
          </a:solidFill>
          <a:latin typeface="+mj-lt"/>
          <a:ea typeface="+mj-ea"/>
          <a:cs typeface="+mj-cs"/>
        </a:defRPr>
      </a:lvl1pPr>
    </p:titleStyle>
    <p:bodyStyle>
      <a:lvl1pPr marL="533324" indent="-533324" algn="l" defTabSz="2133295" rtl="0" eaLnBrk="1" latinLnBrk="0" hangingPunct="1">
        <a:lnSpc>
          <a:spcPct val="90000"/>
        </a:lnSpc>
        <a:spcBef>
          <a:spcPts val="2333"/>
        </a:spcBef>
        <a:buFont typeface="Arial" panose="020B0604020202020204" pitchFamily="34" charset="0"/>
        <a:buChar char="•"/>
        <a:defRPr sz="6532" kern="1200">
          <a:solidFill>
            <a:schemeClr val="tx1"/>
          </a:solidFill>
          <a:latin typeface="+mn-lt"/>
          <a:ea typeface="+mn-ea"/>
          <a:cs typeface="+mn-cs"/>
        </a:defRPr>
      </a:lvl1pPr>
      <a:lvl2pPr marL="1599971" indent="-533324" algn="l" defTabSz="2133295" rtl="0" eaLnBrk="1" latinLnBrk="0" hangingPunct="1">
        <a:lnSpc>
          <a:spcPct val="90000"/>
        </a:lnSpc>
        <a:spcBef>
          <a:spcPts val="1167"/>
        </a:spcBef>
        <a:buFont typeface="Arial" panose="020B0604020202020204" pitchFamily="34" charset="0"/>
        <a:buChar char="•"/>
        <a:defRPr sz="5599" kern="1200">
          <a:solidFill>
            <a:schemeClr val="tx1"/>
          </a:solidFill>
          <a:latin typeface="+mn-lt"/>
          <a:ea typeface="+mn-ea"/>
          <a:cs typeface="+mn-cs"/>
        </a:defRPr>
      </a:lvl2pPr>
      <a:lvl3pPr marL="2666619" indent="-533324" algn="l" defTabSz="2133295" rtl="0" eaLnBrk="1" latinLnBrk="0" hangingPunct="1">
        <a:lnSpc>
          <a:spcPct val="90000"/>
        </a:lnSpc>
        <a:spcBef>
          <a:spcPts val="1167"/>
        </a:spcBef>
        <a:buFont typeface="Arial" panose="020B0604020202020204" pitchFamily="34" charset="0"/>
        <a:buChar char="•"/>
        <a:defRPr sz="4666" kern="1200">
          <a:solidFill>
            <a:schemeClr val="tx1"/>
          </a:solidFill>
          <a:latin typeface="+mn-lt"/>
          <a:ea typeface="+mn-ea"/>
          <a:cs typeface="+mn-cs"/>
        </a:defRPr>
      </a:lvl3pPr>
      <a:lvl4pPr marL="3733267" indent="-533324" algn="l" defTabSz="2133295" rtl="0" eaLnBrk="1" latinLnBrk="0" hangingPunct="1">
        <a:lnSpc>
          <a:spcPct val="90000"/>
        </a:lnSpc>
        <a:spcBef>
          <a:spcPts val="1167"/>
        </a:spcBef>
        <a:buFont typeface="Arial" panose="020B0604020202020204" pitchFamily="34" charset="0"/>
        <a:buChar char="•"/>
        <a:defRPr sz="4199" kern="1200">
          <a:solidFill>
            <a:schemeClr val="tx1"/>
          </a:solidFill>
          <a:latin typeface="+mn-lt"/>
          <a:ea typeface="+mn-ea"/>
          <a:cs typeface="+mn-cs"/>
        </a:defRPr>
      </a:lvl4pPr>
      <a:lvl5pPr marL="4799914" indent="-533324" algn="l" defTabSz="2133295" rtl="0" eaLnBrk="1" latinLnBrk="0" hangingPunct="1">
        <a:lnSpc>
          <a:spcPct val="90000"/>
        </a:lnSpc>
        <a:spcBef>
          <a:spcPts val="1167"/>
        </a:spcBef>
        <a:buFont typeface="Arial" panose="020B0604020202020204" pitchFamily="34" charset="0"/>
        <a:buChar char="•"/>
        <a:defRPr sz="4199" kern="1200">
          <a:solidFill>
            <a:schemeClr val="tx1"/>
          </a:solidFill>
          <a:latin typeface="+mn-lt"/>
          <a:ea typeface="+mn-ea"/>
          <a:cs typeface="+mn-cs"/>
        </a:defRPr>
      </a:lvl5pPr>
      <a:lvl6pPr marL="5866562" indent="-533324" algn="l" defTabSz="2133295" rtl="0" eaLnBrk="1" latinLnBrk="0" hangingPunct="1">
        <a:lnSpc>
          <a:spcPct val="90000"/>
        </a:lnSpc>
        <a:spcBef>
          <a:spcPts val="1167"/>
        </a:spcBef>
        <a:buFont typeface="Arial" panose="020B0604020202020204" pitchFamily="34" charset="0"/>
        <a:buChar char="•"/>
        <a:defRPr sz="4199" kern="1200">
          <a:solidFill>
            <a:schemeClr val="tx1"/>
          </a:solidFill>
          <a:latin typeface="+mn-lt"/>
          <a:ea typeface="+mn-ea"/>
          <a:cs typeface="+mn-cs"/>
        </a:defRPr>
      </a:lvl6pPr>
      <a:lvl7pPr marL="6933209" indent="-533324" algn="l" defTabSz="2133295" rtl="0" eaLnBrk="1" latinLnBrk="0" hangingPunct="1">
        <a:lnSpc>
          <a:spcPct val="90000"/>
        </a:lnSpc>
        <a:spcBef>
          <a:spcPts val="1167"/>
        </a:spcBef>
        <a:buFont typeface="Arial" panose="020B0604020202020204" pitchFamily="34" charset="0"/>
        <a:buChar char="•"/>
        <a:defRPr sz="4199" kern="1200">
          <a:solidFill>
            <a:schemeClr val="tx1"/>
          </a:solidFill>
          <a:latin typeface="+mn-lt"/>
          <a:ea typeface="+mn-ea"/>
          <a:cs typeface="+mn-cs"/>
        </a:defRPr>
      </a:lvl7pPr>
      <a:lvl8pPr marL="7999857" indent="-533324" algn="l" defTabSz="2133295" rtl="0" eaLnBrk="1" latinLnBrk="0" hangingPunct="1">
        <a:lnSpc>
          <a:spcPct val="90000"/>
        </a:lnSpc>
        <a:spcBef>
          <a:spcPts val="1167"/>
        </a:spcBef>
        <a:buFont typeface="Arial" panose="020B0604020202020204" pitchFamily="34" charset="0"/>
        <a:buChar char="•"/>
        <a:defRPr sz="4199" kern="1200">
          <a:solidFill>
            <a:schemeClr val="tx1"/>
          </a:solidFill>
          <a:latin typeface="+mn-lt"/>
          <a:ea typeface="+mn-ea"/>
          <a:cs typeface="+mn-cs"/>
        </a:defRPr>
      </a:lvl8pPr>
      <a:lvl9pPr marL="9066505" indent="-533324" algn="l" defTabSz="2133295" rtl="0" eaLnBrk="1" latinLnBrk="0" hangingPunct="1">
        <a:lnSpc>
          <a:spcPct val="90000"/>
        </a:lnSpc>
        <a:spcBef>
          <a:spcPts val="1167"/>
        </a:spcBef>
        <a:buFont typeface="Arial" panose="020B0604020202020204" pitchFamily="34" charset="0"/>
        <a:buChar char="•"/>
        <a:defRPr sz="4199" kern="1200">
          <a:solidFill>
            <a:schemeClr val="tx1"/>
          </a:solidFill>
          <a:latin typeface="+mn-lt"/>
          <a:ea typeface="+mn-ea"/>
          <a:cs typeface="+mn-cs"/>
        </a:defRPr>
      </a:lvl9pPr>
    </p:bodyStyle>
    <p:otherStyle>
      <a:defPPr>
        <a:defRPr lang="en-US"/>
      </a:defPPr>
      <a:lvl1pPr marL="0" algn="l" defTabSz="2133295" rtl="0" eaLnBrk="1" latinLnBrk="0" hangingPunct="1">
        <a:defRPr sz="4199" kern="1200">
          <a:solidFill>
            <a:schemeClr val="tx1"/>
          </a:solidFill>
          <a:latin typeface="+mn-lt"/>
          <a:ea typeface="+mn-ea"/>
          <a:cs typeface="+mn-cs"/>
        </a:defRPr>
      </a:lvl1pPr>
      <a:lvl2pPr marL="1066648" algn="l" defTabSz="2133295" rtl="0" eaLnBrk="1" latinLnBrk="0" hangingPunct="1">
        <a:defRPr sz="4199" kern="1200">
          <a:solidFill>
            <a:schemeClr val="tx1"/>
          </a:solidFill>
          <a:latin typeface="+mn-lt"/>
          <a:ea typeface="+mn-ea"/>
          <a:cs typeface="+mn-cs"/>
        </a:defRPr>
      </a:lvl2pPr>
      <a:lvl3pPr marL="2133295" algn="l" defTabSz="2133295" rtl="0" eaLnBrk="1" latinLnBrk="0" hangingPunct="1">
        <a:defRPr sz="4199" kern="1200">
          <a:solidFill>
            <a:schemeClr val="tx1"/>
          </a:solidFill>
          <a:latin typeface="+mn-lt"/>
          <a:ea typeface="+mn-ea"/>
          <a:cs typeface="+mn-cs"/>
        </a:defRPr>
      </a:lvl3pPr>
      <a:lvl4pPr marL="3199943" algn="l" defTabSz="2133295" rtl="0" eaLnBrk="1" latinLnBrk="0" hangingPunct="1">
        <a:defRPr sz="4199" kern="1200">
          <a:solidFill>
            <a:schemeClr val="tx1"/>
          </a:solidFill>
          <a:latin typeface="+mn-lt"/>
          <a:ea typeface="+mn-ea"/>
          <a:cs typeface="+mn-cs"/>
        </a:defRPr>
      </a:lvl4pPr>
      <a:lvl5pPr marL="4266590" algn="l" defTabSz="2133295" rtl="0" eaLnBrk="1" latinLnBrk="0" hangingPunct="1">
        <a:defRPr sz="4199" kern="1200">
          <a:solidFill>
            <a:schemeClr val="tx1"/>
          </a:solidFill>
          <a:latin typeface="+mn-lt"/>
          <a:ea typeface="+mn-ea"/>
          <a:cs typeface="+mn-cs"/>
        </a:defRPr>
      </a:lvl5pPr>
      <a:lvl6pPr marL="5333238" algn="l" defTabSz="2133295" rtl="0" eaLnBrk="1" latinLnBrk="0" hangingPunct="1">
        <a:defRPr sz="4199" kern="1200">
          <a:solidFill>
            <a:schemeClr val="tx1"/>
          </a:solidFill>
          <a:latin typeface="+mn-lt"/>
          <a:ea typeface="+mn-ea"/>
          <a:cs typeface="+mn-cs"/>
        </a:defRPr>
      </a:lvl6pPr>
      <a:lvl7pPr marL="6399886" algn="l" defTabSz="2133295" rtl="0" eaLnBrk="1" latinLnBrk="0" hangingPunct="1">
        <a:defRPr sz="4199" kern="1200">
          <a:solidFill>
            <a:schemeClr val="tx1"/>
          </a:solidFill>
          <a:latin typeface="+mn-lt"/>
          <a:ea typeface="+mn-ea"/>
          <a:cs typeface="+mn-cs"/>
        </a:defRPr>
      </a:lvl7pPr>
      <a:lvl8pPr marL="7466533" algn="l" defTabSz="2133295" rtl="0" eaLnBrk="1" latinLnBrk="0" hangingPunct="1">
        <a:defRPr sz="4199" kern="1200">
          <a:solidFill>
            <a:schemeClr val="tx1"/>
          </a:solidFill>
          <a:latin typeface="+mn-lt"/>
          <a:ea typeface="+mn-ea"/>
          <a:cs typeface="+mn-cs"/>
        </a:defRPr>
      </a:lvl8pPr>
      <a:lvl9pPr marL="8533181" algn="l" defTabSz="2133295" rtl="0" eaLnBrk="1" latinLnBrk="0" hangingPunct="1">
        <a:defRPr sz="41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83039EA8-A603-C79C-E310-E149D3B71187}"/>
              </a:ext>
            </a:extLst>
          </p:cNvPr>
          <p:cNvSpPr txBox="1">
            <a:spLocks/>
          </p:cNvSpPr>
          <p:nvPr/>
        </p:nvSpPr>
        <p:spPr>
          <a:xfrm>
            <a:off x="7252651" y="4145278"/>
            <a:ext cx="6461759" cy="23652479"/>
          </a:xfrm>
          <a:prstGeom prst="rect">
            <a:avLst/>
          </a:prstGeom>
        </p:spPr>
        <p:txBody>
          <a:bodyPr vert="horz" lIns="91440" tIns="45720" rIns="91440" bIns="45720" rtlCol="0">
            <a:normAutofit/>
          </a:bodyPr>
          <a:lstStyle>
            <a:lvl1pPr marL="0" indent="0" algn="ctr" defTabSz="2133295" rtl="0" eaLnBrk="1" latinLnBrk="0" hangingPunct="1">
              <a:lnSpc>
                <a:spcPct val="90000"/>
              </a:lnSpc>
              <a:spcBef>
                <a:spcPts val="2333"/>
              </a:spcBef>
              <a:buFont typeface="Arial" panose="020B0604020202020204" pitchFamily="34" charset="0"/>
              <a:buNone/>
              <a:defRPr sz="5599" kern="1200">
                <a:solidFill>
                  <a:schemeClr val="tx1"/>
                </a:solidFill>
                <a:latin typeface="+mn-lt"/>
                <a:ea typeface="+mn-ea"/>
                <a:cs typeface="+mn-cs"/>
              </a:defRPr>
            </a:lvl1pPr>
            <a:lvl2pPr marL="1066648" indent="0" algn="ctr" defTabSz="2133295" rtl="0" eaLnBrk="1" latinLnBrk="0" hangingPunct="1">
              <a:lnSpc>
                <a:spcPct val="90000"/>
              </a:lnSpc>
              <a:spcBef>
                <a:spcPts val="1167"/>
              </a:spcBef>
              <a:buFont typeface="Arial" panose="020B0604020202020204" pitchFamily="34" charset="0"/>
              <a:buNone/>
              <a:defRPr sz="4666" kern="1200">
                <a:solidFill>
                  <a:schemeClr val="tx1"/>
                </a:solidFill>
                <a:latin typeface="+mn-lt"/>
                <a:ea typeface="+mn-ea"/>
                <a:cs typeface="+mn-cs"/>
              </a:defRPr>
            </a:lvl2pPr>
            <a:lvl3pPr marL="2133295" indent="0" algn="ctr" defTabSz="2133295" rtl="0" eaLnBrk="1" latinLnBrk="0" hangingPunct="1">
              <a:lnSpc>
                <a:spcPct val="90000"/>
              </a:lnSpc>
              <a:spcBef>
                <a:spcPts val="1167"/>
              </a:spcBef>
              <a:buFont typeface="Arial" panose="020B0604020202020204" pitchFamily="34" charset="0"/>
              <a:buNone/>
              <a:defRPr sz="4199" kern="1200">
                <a:solidFill>
                  <a:schemeClr val="tx1"/>
                </a:solidFill>
                <a:latin typeface="+mn-lt"/>
                <a:ea typeface="+mn-ea"/>
                <a:cs typeface="+mn-cs"/>
              </a:defRPr>
            </a:lvl3pPr>
            <a:lvl4pPr marL="3199943" indent="0" algn="ctr" defTabSz="2133295" rtl="0" eaLnBrk="1" latinLnBrk="0" hangingPunct="1">
              <a:lnSpc>
                <a:spcPct val="90000"/>
              </a:lnSpc>
              <a:spcBef>
                <a:spcPts val="1167"/>
              </a:spcBef>
              <a:buFont typeface="Arial" panose="020B0604020202020204" pitchFamily="34" charset="0"/>
              <a:buNone/>
              <a:defRPr sz="3733" kern="1200">
                <a:solidFill>
                  <a:schemeClr val="tx1"/>
                </a:solidFill>
                <a:latin typeface="+mn-lt"/>
                <a:ea typeface="+mn-ea"/>
                <a:cs typeface="+mn-cs"/>
              </a:defRPr>
            </a:lvl4pPr>
            <a:lvl5pPr marL="4266590" indent="0" algn="ctr" defTabSz="2133295" rtl="0" eaLnBrk="1" latinLnBrk="0" hangingPunct="1">
              <a:lnSpc>
                <a:spcPct val="90000"/>
              </a:lnSpc>
              <a:spcBef>
                <a:spcPts val="1167"/>
              </a:spcBef>
              <a:buFont typeface="Arial" panose="020B0604020202020204" pitchFamily="34" charset="0"/>
              <a:buNone/>
              <a:defRPr sz="3733" kern="1200">
                <a:solidFill>
                  <a:schemeClr val="tx1"/>
                </a:solidFill>
                <a:latin typeface="+mn-lt"/>
                <a:ea typeface="+mn-ea"/>
                <a:cs typeface="+mn-cs"/>
              </a:defRPr>
            </a:lvl5pPr>
            <a:lvl6pPr marL="5333238" indent="0" algn="ctr" defTabSz="2133295" rtl="0" eaLnBrk="1" latinLnBrk="0" hangingPunct="1">
              <a:lnSpc>
                <a:spcPct val="90000"/>
              </a:lnSpc>
              <a:spcBef>
                <a:spcPts val="1167"/>
              </a:spcBef>
              <a:buFont typeface="Arial" panose="020B0604020202020204" pitchFamily="34" charset="0"/>
              <a:buNone/>
              <a:defRPr sz="3733" kern="1200">
                <a:solidFill>
                  <a:schemeClr val="tx1"/>
                </a:solidFill>
                <a:latin typeface="+mn-lt"/>
                <a:ea typeface="+mn-ea"/>
                <a:cs typeface="+mn-cs"/>
              </a:defRPr>
            </a:lvl6pPr>
            <a:lvl7pPr marL="6399886" indent="0" algn="ctr" defTabSz="2133295" rtl="0" eaLnBrk="1" latinLnBrk="0" hangingPunct="1">
              <a:lnSpc>
                <a:spcPct val="90000"/>
              </a:lnSpc>
              <a:spcBef>
                <a:spcPts val="1167"/>
              </a:spcBef>
              <a:buFont typeface="Arial" panose="020B0604020202020204" pitchFamily="34" charset="0"/>
              <a:buNone/>
              <a:defRPr sz="3733" kern="1200">
                <a:solidFill>
                  <a:schemeClr val="tx1"/>
                </a:solidFill>
                <a:latin typeface="+mn-lt"/>
                <a:ea typeface="+mn-ea"/>
                <a:cs typeface="+mn-cs"/>
              </a:defRPr>
            </a:lvl7pPr>
            <a:lvl8pPr marL="7466533" indent="0" algn="ctr" defTabSz="2133295" rtl="0" eaLnBrk="1" latinLnBrk="0" hangingPunct="1">
              <a:lnSpc>
                <a:spcPct val="90000"/>
              </a:lnSpc>
              <a:spcBef>
                <a:spcPts val="1167"/>
              </a:spcBef>
              <a:buFont typeface="Arial" panose="020B0604020202020204" pitchFamily="34" charset="0"/>
              <a:buNone/>
              <a:defRPr sz="3733" kern="1200">
                <a:solidFill>
                  <a:schemeClr val="tx1"/>
                </a:solidFill>
                <a:latin typeface="+mn-lt"/>
                <a:ea typeface="+mn-ea"/>
                <a:cs typeface="+mn-cs"/>
              </a:defRPr>
            </a:lvl8pPr>
            <a:lvl9pPr marL="8533181" indent="0" algn="ctr" defTabSz="2133295" rtl="0" eaLnBrk="1" latinLnBrk="0" hangingPunct="1">
              <a:lnSpc>
                <a:spcPct val="90000"/>
              </a:lnSpc>
              <a:spcBef>
                <a:spcPts val="1167"/>
              </a:spcBef>
              <a:buFont typeface="Arial" panose="020B0604020202020204" pitchFamily="34" charset="0"/>
              <a:buNone/>
              <a:defRPr sz="3733" kern="1200">
                <a:solidFill>
                  <a:schemeClr val="tx1"/>
                </a:solidFill>
                <a:latin typeface="+mn-lt"/>
                <a:ea typeface="+mn-ea"/>
                <a:cs typeface="+mn-cs"/>
              </a:defRPr>
            </a:lvl9pPr>
          </a:lstStyle>
          <a:p>
            <a:endParaRPr lang="en-GB" dirty="0"/>
          </a:p>
        </p:txBody>
      </p:sp>
      <p:sp>
        <p:nvSpPr>
          <p:cNvPr id="12" name="Rectangle: Rounded Corners 11">
            <a:extLst>
              <a:ext uri="{FF2B5EF4-FFF2-40B4-BE49-F238E27FC236}">
                <a16:creationId xmlns:a16="http://schemas.microsoft.com/office/drawing/2014/main" id="{6D99E38C-FB95-8416-3AFE-77408BFA0836}"/>
              </a:ext>
            </a:extLst>
          </p:cNvPr>
          <p:cNvSpPr/>
          <p:nvPr/>
        </p:nvSpPr>
        <p:spPr>
          <a:xfrm>
            <a:off x="426721" y="60960"/>
            <a:ext cx="20479383" cy="3992878"/>
          </a:xfrm>
          <a:prstGeom prst="round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 Box 14">
            <a:extLst>
              <a:ext uri="{FF2B5EF4-FFF2-40B4-BE49-F238E27FC236}">
                <a16:creationId xmlns:a16="http://schemas.microsoft.com/office/drawing/2014/main" id="{CD7D7E11-CA9F-D663-F88C-49482FE6C2F9}"/>
              </a:ext>
            </a:extLst>
          </p:cNvPr>
          <p:cNvSpPr txBox="1">
            <a:spLocks noChangeArrowheads="1"/>
          </p:cNvSpPr>
          <p:nvPr/>
        </p:nvSpPr>
        <p:spPr bwMode="auto">
          <a:xfrm>
            <a:off x="2865121" y="155704"/>
            <a:ext cx="15127912" cy="3548536"/>
          </a:xfrm>
          <a:prstGeom prst="rect">
            <a:avLst/>
          </a:prstGeom>
          <a:noFill/>
          <a:ln w="9525">
            <a:noFill/>
            <a:miter lim="800000"/>
            <a:headEnd/>
            <a:tailEnd/>
          </a:ln>
          <a:effectLst/>
        </p:spPr>
        <p:txBody>
          <a:bodyPr wrap="square">
            <a:spAutoFit/>
          </a:bodyPr>
          <a:lstStyle/>
          <a:p>
            <a:pPr algn="ctr" defTabSz="2057549">
              <a:spcBef>
                <a:spcPct val="50000"/>
              </a:spcBef>
            </a:pPr>
            <a:r>
              <a:rPr lang="en-US" sz="5859" b="1" dirty="0">
                <a:latin typeface="Times New Roman" panose="02020603050405020304" pitchFamily="18" charset="0"/>
                <a:cs typeface="Times New Roman" panose="02020603050405020304" pitchFamily="18" charset="0"/>
              </a:rPr>
              <a:t>Poster Title</a:t>
            </a:r>
          </a:p>
          <a:p>
            <a:pPr algn="ctr" defTabSz="2057549">
              <a:spcBef>
                <a:spcPct val="50000"/>
              </a:spcBef>
            </a:pPr>
            <a:endParaRPr lang="en-US" sz="6000" b="1" dirty="0">
              <a:latin typeface="Times New Roman" panose="02020603050405020304" pitchFamily="18" charset="0"/>
              <a:cs typeface="Times New Roman" panose="02020603050405020304" pitchFamily="18" charset="0"/>
            </a:endParaRPr>
          </a:p>
          <a:p>
            <a:pPr algn="ctr" defTabSz="2057549"/>
            <a:r>
              <a:rPr lang="en-US" sz="4000" b="1" dirty="0">
                <a:latin typeface="Times New Roman" panose="02020603050405020304" pitchFamily="18" charset="0"/>
                <a:cs typeface="Times New Roman" panose="02020603050405020304" pitchFamily="18" charset="0"/>
              </a:rPr>
              <a:t>Author</a:t>
            </a:r>
            <a:r>
              <a:rPr lang="en-US" sz="4000" b="1" baseline="30000" dirty="0">
                <a:latin typeface="Times New Roman" panose="02020603050405020304" pitchFamily="18" charset="0"/>
                <a:cs typeface="Times New Roman" panose="02020603050405020304" pitchFamily="18" charset="0"/>
              </a:rPr>
              <a:t>1</a:t>
            </a:r>
            <a:r>
              <a:rPr lang="en-US" sz="4000" b="1" dirty="0">
                <a:latin typeface="Times New Roman" panose="02020603050405020304" pitchFamily="18" charset="0"/>
                <a:cs typeface="Times New Roman" panose="02020603050405020304" pitchFamily="18" charset="0"/>
              </a:rPr>
              <a:t>, Author</a:t>
            </a:r>
            <a:r>
              <a:rPr lang="en-US" sz="4000" b="1" baseline="30000" dirty="0">
                <a:latin typeface="Times New Roman" panose="02020603050405020304" pitchFamily="18" charset="0"/>
                <a:cs typeface="Times New Roman" panose="02020603050405020304" pitchFamily="18" charset="0"/>
              </a:rPr>
              <a:t>2</a:t>
            </a:r>
          </a:p>
          <a:p>
            <a:pPr algn="ctr" defTabSz="2057549"/>
            <a:r>
              <a:rPr lang="en-US" sz="3600" b="1" i="1" dirty="0">
                <a:latin typeface="Times New Roman" panose="02020603050405020304" pitchFamily="18" charset="0"/>
                <a:cs typeface="Times New Roman" panose="02020603050405020304" pitchFamily="18" charset="0"/>
              </a:rPr>
              <a:t>College of Engineering and Technology</a:t>
            </a:r>
            <a:endParaRPr lang="en-US" sz="6000" dirty="0">
              <a:latin typeface="Times New Roman" panose="02020603050405020304" pitchFamily="18" charset="0"/>
              <a:cs typeface="Times New Roman" panose="02020603050405020304" pitchFamily="18" charset="0"/>
            </a:endParaRPr>
          </a:p>
        </p:txBody>
      </p:sp>
      <p:pic>
        <p:nvPicPr>
          <p:cNvPr id="15" name="image1.png">
            <a:extLst>
              <a:ext uri="{FF2B5EF4-FFF2-40B4-BE49-F238E27FC236}">
                <a16:creationId xmlns:a16="http://schemas.microsoft.com/office/drawing/2014/main" id="{0FC97155-4EE1-73B5-E02C-5E68FB2E1A66}"/>
              </a:ext>
            </a:extLst>
          </p:cNvPr>
          <p:cNvPicPr>
            <a:picLocks noChangeAspect="1"/>
          </p:cNvPicPr>
          <p:nvPr/>
        </p:nvPicPr>
        <p:blipFill>
          <a:blip r:embed="rId2" cstate="print"/>
          <a:stretch>
            <a:fillRect/>
          </a:stretch>
        </p:blipFill>
        <p:spPr>
          <a:xfrm>
            <a:off x="681040" y="176096"/>
            <a:ext cx="2752612" cy="3577583"/>
          </a:xfrm>
          <a:prstGeom prst="rect">
            <a:avLst/>
          </a:prstGeom>
        </p:spPr>
      </p:pic>
      <p:sp>
        <p:nvSpPr>
          <p:cNvPr id="16" name="Rectangle: Rounded Corners 15">
            <a:extLst>
              <a:ext uri="{FF2B5EF4-FFF2-40B4-BE49-F238E27FC236}">
                <a16:creationId xmlns:a16="http://schemas.microsoft.com/office/drawing/2014/main" id="{42065D9C-F862-7DA9-FD16-AA7C91038ABE}"/>
              </a:ext>
            </a:extLst>
          </p:cNvPr>
          <p:cNvSpPr/>
          <p:nvPr/>
        </p:nvSpPr>
        <p:spPr>
          <a:xfrm>
            <a:off x="579118" y="28026356"/>
            <a:ext cx="20479383" cy="1996439"/>
          </a:xfrm>
          <a:prstGeom prst="roundRect">
            <a:avLst/>
          </a:prstGeom>
          <a:gradFill>
            <a:gsLst>
              <a:gs pos="0">
                <a:schemeClr val="accent6">
                  <a:lumMod val="0"/>
                  <a:lumOff val="100000"/>
                </a:schemeClr>
              </a:gs>
              <a:gs pos="80000">
                <a:schemeClr val="accent6">
                  <a:lumMod val="0"/>
                  <a:lumOff val="100000"/>
                </a:schemeClr>
              </a:gs>
              <a:gs pos="100000">
                <a:schemeClr val="accent6">
                  <a:lumMod val="100000"/>
                </a:schemeClr>
              </a:gs>
            </a:gsLst>
            <a:path path="shape">
              <a:fillToRect l="50000" t="50000" r="50000" b="50000"/>
            </a:path>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Box 14">
            <a:extLst>
              <a:ext uri="{FF2B5EF4-FFF2-40B4-BE49-F238E27FC236}">
                <a16:creationId xmlns:a16="http://schemas.microsoft.com/office/drawing/2014/main" id="{17A25C02-29B9-FB4A-A643-6D2080034C11}"/>
              </a:ext>
            </a:extLst>
          </p:cNvPr>
          <p:cNvSpPr txBox="1">
            <a:spLocks noChangeArrowheads="1"/>
          </p:cNvSpPr>
          <p:nvPr/>
        </p:nvSpPr>
        <p:spPr bwMode="auto">
          <a:xfrm>
            <a:off x="437200" y="28203523"/>
            <a:ext cx="20651785" cy="1631216"/>
          </a:xfrm>
          <a:prstGeom prst="rect">
            <a:avLst/>
          </a:prstGeom>
          <a:noFill/>
          <a:ln w="9525">
            <a:noFill/>
            <a:miter lim="800000"/>
            <a:headEnd/>
            <a:tailEnd/>
          </a:ln>
          <a:effectLst/>
        </p:spPr>
        <p:txBody>
          <a:bodyPr wrap="square">
            <a:spAutoFit/>
          </a:bodyPr>
          <a:lstStyle/>
          <a:p>
            <a:pPr algn="ctr" defTabSz="2057549">
              <a:spcBef>
                <a:spcPct val="50000"/>
              </a:spcBef>
            </a:pPr>
            <a:r>
              <a:rPr lang="en-US" sz="5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5</a:t>
            </a:r>
            <a:r>
              <a:rPr lang="en-US" sz="5000" b="1" baseline="300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a:r>
            <a:r>
              <a:rPr lang="en-US" sz="5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International Conference on Power, Control &amp; Embedded Systems (ICPCES-2022) – 6</a:t>
            </a:r>
            <a:r>
              <a:rPr lang="en-US" sz="5000" b="1" baseline="300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a:r>
            <a:r>
              <a:rPr lang="en-US" sz="5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to 8</a:t>
            </a:r>
            <a:r>
              <a:rPr lang="en-US" sz="5000" b="1" baseline="300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a:t>
            </a:r>
            <a:r>
              <a:rPr lang="en-US" sz="5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January 2023</a:t>
            </a:r>
            <a:endParaRPr lang="en-US" sz="5000"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2" name="Rectangle: Rounded Corners 21">
            <a:extLst>
              <a:ext uri="{FF2B5EF4-FFF2-40B4-BE49-F238E27FC236}">
                <a16:creationId xmlns:a16="http://schemas.microsoft.com/office/drawing/2014/main" id="{0ADBADCB-6317-9410-656E-132B7E4765C8}"/>
              </a:ext>
            </a:extLst>
          </p:cNvPr>
          <p:cNvSpPr/>
          <p:nvPr/>
        </p:nvSpPr>
        <p:spPr>
          <a:xfrm>
            <a:off x="457198" y="4204272"/>
            <a:ext cx="6300000" cy="2362148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Rounded Corners 22">
            <a:extLst>
              <a:ext uri="{FF2B5EF4-FFF2-40B4-BE49-F238E27FC236}">
                <a16:creationId xmlns:a16="http://schemas.microsoft.com/office/drawing/2014/main" id="{0AC14348-72BC-48D5-6C9A-D8B347DF73E7}"/>
              </a:ext>
            </a:extLst>
          </p:cNvPr>
          <p:cNvSpPr/>
          <p:nvPr/>
        </p:nvSpPr>
        <p:spPr>
          <a:xfrm>
            <a:off x="7561987" y="4198874"/>
            <a:ext cx="6300000" cy="2362148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Rounded Corners 23">
            <a:extLst>
              <a:ext uri="{FF2B5EF4-FFF2-40B4-BE49-F238E27FC236}">
                <a16:creationId xmlns:a16="http://schemas.microsoft.com/office/drawing/2014/main" id="{21F4FAA6-8FEE-C815-725A-3D4528FA62C4}"/>
              </a:ext>
            </a:extLst>
          </p:cNvPr>
          <p:cNvSpPr/>
          <p:nvPr/>
        </p:nvSpPr>
        <p:spPr>
          <a:xfrm>
            <a:off x="14645637" y="4198874"/>
            <a:ext cx="6300000" cy="2362148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a:extLst>
              <a:ext uri="{FF2B5EF4-FFF2-40B4-BE49-F238E27FC236}">
                <a16:creationId xmlns:a16="http://schemas.microsoft.com/office/drawing/2014/main" id="{5C48E63C-F565-D7AB-2D9C-95F2F8607A71}"/>
              </a:ext>
            </a:extLst>
          </p:cNvPr>
          <p:cNvSpPr txBox="1"/>
          <p:nvPr/>
        </p:nvSpPr>
        <p:spPr>
          <a:xfrm>
            <a:off x="466696" y="5073445"/>
            <a:ext cx="6290501" cy="5016758"/>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This template should be followed. However, content size among various sections can be increased or decreased according to the requirement. Here type the abstract of your poster. Here type the abstract of your poster.  Here type the abstract of your poster.  Here type the abstract of your poster.  Here type the abstract of your poster.  Here type the abstract of your poster.  Here type the abstract of your poster.  Here type the abstract of your poster.  Here type the abstract of your poster.  Here type the abstract of your poster.  Here type the abstract of your poster. Here type the abstract of your poster.  Here type the abstract of your poster.  Here type the abstract of your poster.  Here type the abstract of your poster.  Here type the abstract of your poster. Here type the abstract of your poster.  Here type the abstract of your poster.  </a:t>
            </a:r>
          </a:p>
          <a:p>
            <a:pPr algn="just"/>
            <a:r>
              <a:rPr lang="en-US" sz="2000" b="1" dirty="0">
                <a:latin typeface="Times New Roman" panose="02020603050405020304" pitchFamily="18" charset="0"/>
                <a:cs typeface="Times New Roman" panose="02020603050405020304" pitchFamily="18" charset="0"/>
              </a:rPr>
              <a:t>Keywords: keyword 1, keyword 2, keyword 3 etc.</a:t>
            </a:r>
            <a:endParaRPr lang="en-GB" sz="2000" b="1" dirty="0"/>
          </a:p>
        </p:txBody>
      </p:sp>
      <p:sp>
        <p:nvSpPr>
          <p:cNvPr id="26" name="TextBox 25">
            <a:extLst>
              <a:ext uri="{FF2B5EF4-FFF2-40B4-BE49-F238E27FC236}">
                <a16:creationId xmlns:a16="http://schemas.microsoft.com/office/drawing/2014/main" id="{9DEC9552-6D8D-4FBC-4371-DDD1B2BB610E}"/>
              </a:ext>
            </a:extLst>
          </p:cNvPr>
          <p:cNvSpPr txBox="1"/>
          <p:nvPr/>
        </p:nvSpPr>
        <p:spPr>
          <a:xfrm>
            <a:off x="403148" y="10844155"/>
            <a:ext cx="6269597" cy="9941183"/>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Here type the introduction of your poster. Here type the introduction of your poster Here type the introduction of your poster Here type the introduction of your poster Here type the introduction of your poster Here type the introduction of your poster Here type the introduction of your poster Here type the introduction of your poster Here type the introduction of your poster Here type the introduction of your poster </a:t>
            </a:r>
          </a:p>
          <a:p>
            <a:pPr algn="just"/>
            <a:r>
              <a:rPr lang="en-US" sz="2000" dirty="0">
                <a:latin typeface="Times New Roman" panose="02020603050405020304" pitchFamily="18" charset="0"/>
                <a:cs typeface="Times New Roman" panose="02020603050405020304" pitchFamily="18" charset="0"/>
              </a:rPr>
              <a:t>Here type the introduction of your poster Here type the introduction of your poster </a:t>
            </a:r>
          </a:p>
          <a:p>
            <a:pPr algn="just"/>
            <a:r>
              <a:rPr lang="en-US" sz="2000" dirty="0">
                <a:latin typeface="Times New Roman" panose="02020603050405020304" pitchFamily="18" charset="0"/>
                <a:cs typeface="Times New Roman" panose="02020603050405020304" pitchFamily="18" charset="0"/>
              </a:rPr>
              <a:t>Here type the introduction of your poster Here type the introduction of your poster </a:t>
            </a:r>
          </a:p>
          <a:p>
            <a:pPr algn="just"/>
            <a:r>
              <a:rPr lang="en-US" sz="2000" dirty="0">
                <a:latin typeface="Times New Roman" panose="02020603050405020304" pitchFamily="18" charset="0"/>
                <a:cs typeface="Times New Roman" panose="02020603050405020304" pitchFamily="18" charset="0"/>
              </a:rPr>
              <a:t>Here type the introduction of your poster Here type the introduction of your poster </a:t>
            </a:r>
          </a:p>
          <a:p>
            <a:pPr algn="just"/>
            <a:r>
              <a:rPr lang="en-US" sz="2000" dirty="0">
                <a:latin typeface="Times New Roman" panose="02020603050405020304" pitchFamily="18" charset="0"/>
                <a:cs typeface="Times New Roman" panose="02020603050405020304" pitchFamily="18" charset="0"/>
              </a:rPr>
              <a:t>Here type the introduction of your poster Here type the introduction of your poster </a:t>
            </a:r>
          </a:p>
          <a:p>
            <a:pPr algn="just"/>
            <a:r>
              <a:rPr lang="en-US" sz="2000" dirty="0">
                <a:latin typeface="Times New Roman" panose="02020603050405020304" pitchFamily="18" charset="0"/>
                <a:cs typeface="Times New Roman" panose="02020603050405020304" pitchFamily="18" charset="0"/>
              </a:rPr>
              <a:t>Here type the introduction of your poster Here type the introduction of your poster </a:t>
            </a:r>
          </a:p>
          <a:p>
            <a:pPr algn="just"/>
            <a:r>
              <a:rPr lang="en-US" sz="2000" dirty="0">
                <a:latin typeface="Times New Roman" panose="02020603050405020304" pitchFamily="18" charset="0"/>
                <a:cs typeface="Times New Roman" panose="02020603050405020304" pitchFamily="18" charset="0"/>
              </a:rPr>
              <a:t>Here type the introduction of your poster Here type the introduction of your poster </a:t>
            </a:r>
          </a:p>
          <a:p>
            <a:pPr algn="just"/>
            <a:r>
              <a:rPr lang="en-US" sz="2000" dirty="0">
                <a:latin typeface="Times New Roman" panose="02020603050405020304" pitchFamily="18" charset="0"/>
                <a:cs typeface="Times New Roman" panose="02020603050405020304" pitchFamily="18" charset="0"/>
              </a:rPr>
              <a:t>Here type the introduction of your poster Here type the introduction of your poster </a:t>
            </a:r>
          </a:p>
          <a:p>
            <a:pPr algn="just"/>
            <a:r>
              <a:rPr lang="en-US" sz="2000" dirty="0">
                <a:latin typeface="Times New Roman" panose="02020603050405020304" pitchFamily="18" charset="0"/>
                <a:cs typeface="Times New Roman" panose="02020603050405020304" pitchFamily="18" charset="0"/>
              </a:rPr>
              <a:t>Here type the introduction of your poster Here type the introduction of your poster Here type the introduction of your poster Here type the introduction of your poster </a:t>
            </a:r>
          </a:p>
          <a:p>
            <a:pPr algn="just"/>
            <a:r>
              <a:rPr lang="en-US" sz="2000" dirty="0">
                <a:latin typeface="Times New Roman" panose="02020603050405020304" pitchFamily="18" charset="0"/>
                <a:cs typeface="Times New Roman" panose="02020603050405020304" pitchFamily="18" charset="0"/>
              </a:rPr>
              <a:t>Here type the introduction of your poster Here type the introduction of your poster </a:t>
            </a:r>
            <a:endParaRPr lang="en-GB" sz="2000" dirty="0"/>
          </a:p>
          <a:p>
            <a:pPr algn="just"/>
            <a:r>
              <a:rPr lang="en-US" sz="2000" dirty="0">
                <a:latin typeface="Times New Roman" panose="02020603050405020304" pitchFamily="18" charset="0"/>
                <a:cs typeface="Times New Roman" panose="02020603050405020304" pitchFamily="18" charset="0"/>
              </a:rPr>
              <a:t>Here type the introduction of your poster Here type the introduction of your poster </a:t>
            </a:r>
          </a:p>
          <a:p>
            <a:pPr algn="just"/>
            <a:r>
              <a:rPr lang="en-US" sz="2000" dirty="0">
                <a:latin typeface="Times New Roman" panose="02020603050405020304" pitchFamily="18" charset="0"/>
                <a:cs typeface="Times New Roman" panose="02020603050405020304" pitchFamily="18" charset="0"/>
              </a:rPr>
              <a:t>Here type the introduction of your poster Here type the introduction of your poster </a:t>
            </a:r>
            <a:endParaRPr lang="en-GB" sz="2000" dirty="0"/>
          </a:p>
          <a:p>
            <a:pPr algn="just"/>
            <a:endParaRPr lang="en-GB" sz="2000" dirty="0"/>
          </a:p>
        </p:txBody>
      </p:sp>
      <p:sp>
        <p:nvSpPr>
          <p:cNvPr id="27" name="TextBox 26">
            <a:extLst>
              <a:ext uri="{FF2B5EF4-FFF2-40B4-BE49-F238E27FC236}">
                <a16:creationId xmlns:a16="http://schemas.microsoft.com/office/drawing/2014/main" id="{F5976079-7D01-F1C2-E9AA-23094A574508}"/>
              </a:ext>
            </a:extLst>
          </p:cNvPr>
          <p:cNvSpPr txBox="1"/>
          <p:nvPr/>
        </p:nvSpPr>
        <p:spPr>
          <a:xfrm>
            <a:off x="1118155" y="4344298"/>
            <a:ext cx="4630994" cy="584775"/>
          </a:xfrm>
          <a:prstGeom prst="rect">
            <a:avLst/>
          </a:prstGeom>
          <a:noFill/>
        </p:spPr>
        <p:txBody>
          <a:bodyPr wrap="square" rtlCol="0">
            <a:spAutoFit/>
          </a:bodyPr>
          <a:lstStyle/>
          <a:p>
            <a:pPr algn="ctr"/>
            <a:r>
              <a:rPr lang="en-US" sz="3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Abstract</a:t>
            </a:r>
            <a:endParaRPr lang="en-GB" sz="3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8" name="TextBox 27">
            <a:extLst>
              <a:ext uri="{FF2B5EF4-FFF2-40B4-BE49-F238E27FC236}">
                <a16:creationId xmlns:a16="http://schemas.microsoft.com/office/drawing/2014/main" id="{ACCD694C-9B24-BE1F-2D1F-3DCC42B284F7}"/>
              </a:ext>
            </a:extLst>
          </p:cNvPr>
          <p:cNvSpPr txBox="1"/>
          <p:nvPr/>
        </p:nvSpPr>
        <p:spPr>
          <a:xfrm>
            <a:off x="1201701" y="10280362"/>
            <a:ext cx="4630994" cy="584775"/>
          </a:xfrm>
          <a:prstGeom prst="rect">
            <a:avLst/>
          </a:prstGeom>
          <a:noFill/>
        </p:spPr>
        <p:txBody>
          <a:bodyPr wrap="square" rtlCol="0">
            <a:spAutoFit/>
          </a:bodyPr>
          <a:lstStyle/>
          <a:p>
            <a:pPr algn="ctr"/>
            <a:r>
              <a:rPr lang="en-US" sz="3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Introduction</a:t>
            </a:r>
            <a:endParaRPr lang="en-GB" sz="3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29" name="Text Box 14">
            <a:extLst>
              <a:ext uri="{FF2B5EF4-FFF2-40B4-BE49-F238E27FC236}">
                <a16:creationId xmlns:a16="http://schemas.microsoft.com/office/drawing/2014/main" id="{FC345806-FA11-F0F5-7B49-22F225EB07A3}"/>
              </a:ext>
            </a:extLst>
          </p:cNvPr>
          <p:cNvSpPr txBox="1">
            <a:spLocks noChangeArrowheads="1"/>
          </p:cNvSpPr>
          <p:nvPr/>
        </p:nvSpPr>
        <p:spPr bwMode="auto">
          <a:xfrm>
            <a:off x="17062526" y="1885384"/>
            <a:ext cx="3368907" cy="2677656"/>
          </a:xfrm>
          <a:prstGeom prst="rect">
            <a:avLst/>
          </a:prstGeom>
          <a:noFill/>
          <a:ln w="9525">
            <a:noFill/>
            <a:miter lim="800000"/>
            <a:headEnd/>
            <a:tailEnd/>
          </a:ln>
          <a:effectLst/>
        </p:spPr>
        <p:txBody>
          <a:bodyPr wrap="square">
            <a:prstTxWarp prst="textArchUp">
              <a:avLst/>
            </a:prstTxWarp>
            <a:spAutoFit/>
          </a:bodyPr>
          <a:lstStyle/>
          <a:p>
            <a:pPr algn="ctr" defTabSz="2057549">
              <a:spcBef>
                <a:spcPct val="50000"/>
              </a:spcBef>
            </a:pPr>
            <a:r>
              <a:rPr lang="en-US" sz="6000" b="1" dirty="0">
                <a:solidFill>
                  <a:srgbClr val="7030A0"/>
                </a:solidFill>
                <a:effectLst>
                  <a:reflection blurRad="6350" stA="55000" endA="50" endPos="85000" dist="60007" dir="5400000" sy="-100000" algn="bl" rotWithShape="0"/>
                </a:effectLst>
                <a:latin typeface="Times New Roman" panose="02020603050405020304" pitchFamily="18" charset="0"/>
                <a:cs typeface="Times New Roman" panose="02020603050405020304" pitchFamily="18" charset="0"/>
              </a:rPr>
              <a:t>ICPCES 2023</a:t>
            </a:r>
          </a:p>
          <a:p>
            <a:pPr algn="ctr" defTabSz="2057549">
              <a:spcBef>
                <a:spcPct val="50000"/>
              </a:spcBef>
            </a:pPr>
            <a:r>
              <a:rPr lang="en-US" sz="3200" b="1" dirty="0">
                <a:solidFill>
                  <a:srgbClr val="7030A0"/>
                </a:solidFill>
                <a:effectLst>
                  <a:reflection blurRad="6350" stA="55000" endA="50" endPos="85000" dist="60007" dir="5400000" sy="-100000" algn="bl" rotWithShape="0"/>
                </a:effectLst>
                <a:latin typeface="Times New Roman" panose="02020603050405020304" pitchFamily="18" charset="0"/>
                <a:cs typeface="Times New Roman" panose="02020603050405020304" pitchFamily="18" charset="0"/>
              </a:rPr>
              <a:t>6</a:t>
            </a:r>
            <a:r>
              <a:rPr lang="en-US" sz="3200" b="1" baseline="30000" dirty="0">
                <a:solidFill>
                  <a:srgbClr val="7030A0"/>
                </a:solidFill>
                <a:effectLst>
                  <a:reflection blurRad="6350" stA="55000" endA="50" endPos="85000" dist="60007" dir="5400000" sy="-100000" algn="bl" rotWithShape="0"/>
                </a:effectLst>
                <a:latin typeface="Times New Roman" panose="02020603050405020304" pitchFamily="18" charset="0"/>
                <a:cs typeface="Times New Roman" panose="02020603050405020304" pitchFamily="18" charset="0"/>
              </a:rPr>
              <a:t>th</a:t>
            </a:r>
            <a:r>
              <a:rPr lang="en-US" sz="3200" b="1" dirty="0">
                <a:solidFill>
                  <a:srgbClr val="7030A0"/>
                </a:solidFill>
                <a:effectLst>
                  <a:reflection blurRad="6350" stA="55000" endA="50" endPos="85000" dist="60007" dir="5400000" sy="-100000" algn="bl" rotWithShape="0"/>
                </a:effectLst>
                <a:latin typeface="Times New Roman" panose="02020603050405020304" pitchFamily="18" charset="0"/>
                <a:cs typeface="Times New Roman" panose="02020603050405020304" pitchFamily="18" charset="0"/>
              </a:rPr>
              <a:t> – 8</a:t>
            </a:r>
            <a:r>
              <a:rPr lang="en-US" sz="3200" b="1" baseline="30000" dirty="0">
                <a:solidFill>
                  <a:srgbClr val="7030A0"/>
                </a:solidFill>
                <a:effectLst>
                  <a:reflection blurRad="6350" stA="55000" endA="50" endPos="85000" dist="60007" dir="5400000" sy="-100000" algn="bl" rotWithShape="0"/>
                </a:effectLst>
                <a:latin typeface="Times New Roman" panose="02020603050405020304" pitchFamily="18" charset="0"/>
                <a:cs typeface="Times New Roman" panose="02020603050405020304" pitchFamily="18" charset="0"/>
              </a:rPr>
              <a:t>th</a:t>
            </a:r>
            <a:r>
              <a:rPr lang="en-US" sz="3200" b="1" dirty="0">
                <a:solidFill>
                  <a:srgbClr val="7030A0"/>
                </a:solidFill>
                <a:effectLst>
                  <a:reflection blurRad="6350" stA="55000" endA="50" endPos="85000" dist="60007" dir="5400000" sy="-100000" algn="bl" rotWithShape="0"/>
                </a:effectLst>
                <a:latin typeface="Times New Roman" panose="02020603050405020304" pitchFamily="18" charset="0"/>
                <a:cs typeface="Times New Roman" panose="02020603050405020304" pitchFamily="18" charset="0"/>
              </a:rPr>
              <a:t> Jan 2023</a:t>
            </a:r>
            <a:endParaRPr lang="en-US" sz="3200" dirty="0">
              <a:solidFill>
                <a:srgbClr val="7030A0"/>
              </a:solidFill>
              <a:effectLst>
                <a:reflection blurRad="6350" stA="55000" endA="50" endPos="85000" dist="60007" dir="5400000" sy="-100000" algn="bl" rotWithShape="0"/>
              </a:effectLst>
              <a:latin typeface="Times New Roman" panose="02020603050405020304" pitchFamily="18" charset="0"/>
              <a:cs typeface="Times New Roman" panose="02020603050405020304" pitchFamily="18" charset="0"/>
            </a:endParaRPr>
          </a:p>
        </p:txBody>
      </p:sp>
      <p:sp>
        <p:nvSpPr>
          <p:cNvPr id="32" name="TextBox 31">
            <a:extLst>
              <a:ext uri="{FF2B5EF4-FFF2-40B4-BE49-F238E27FC236}">
                <a16:creationId xmlns:a16="http://schemas.microsoft.com/office/drawing/2014/main" id="{C807D784-2403-1B17-5596-D79CD7FBB53E}"/>
              </a:ext>
            </a:extLst>
          </p:cNvPr>
          <p:cNvSpPr txBox="1"/>
          <p:nvPr/>
        </p:nvSpPr>
        <p:spPr>
          <a:xfrm>
            <a:off x="754651" y="20861576"/>
            <a:ext cx="5525093" cy="584775"/>
          </a:xfrm>
          <a:prstGeom prst="rect">
            <a:avLst/>
          </a:prstGeom>
          <a:noFill/>
        </p:spPr>
        <p:txBody>
          <a:bodyPr wrap="square" rtlCol="0">
            <a:spAutoFit/>
          </a:bodyPr>
          <a:lstStyle/>
          <a:p>
            <a:pPr algn="ctr"/>
            <a:r>
              <a:rPr lang="en-US" sz="3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Novelty and Contribution</a:t>
            </a:r>
            <a:endParaRPr lang="en-GB" sz="3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3" name="TextBox 32">
            <a:extLst>
              <a:ext uri="{FF2B5EF4-FFF2-40B4-BE49-F238E27FC236}">
                <a16:creationId xmlns:a16="http://schemas.microsoft.com/office/drawing/2014/main" id="{70A5100A-674B-E851-F595-9A087AC8AD2E}"/>
              </a:ext>
            </a:extLst>
          </p:cNvPr>
          <p:cNvSpPr txBox="1"/>
          <p:nvPr/>
        </p:nvSpPr>
        <p:spPr>
          <a:xfrm>
            <a:off x="454271" y="21560651"/>
            <a:ext cx="6218473" cy="6247864"/>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a:t>
            </a:r>
            <a:endParaRPr lang="en-GB" sz="2000" dirty="0"/>
          </a:p>
          <a:p>
            <a:pPr algn="just"/>
            <a:r>
              <a:rPr lang="en-US" sz="2000" dirty="0">
                <a:latin typeface="Times New Roman" panose="02020603050405020304" pitchFamily="18" charset="0"/>
                <a:cs typeface="Times New Roman" panose="02020603050405020304" pitchFamily="18" charset="0"/>
              </a:rPr>
              <a:t>Type your methodology here.. Type your methodology here. Type your methodology here.. Type your methodology here. Type your methodology here.. Type your methodology here. Type your methodology here.. Type your methodology here. Type your methodology here.. Type your methodology here. </a:t>
            </a:r>
            <a:endParaRPr lang="en-GB" sz="2000" dirty="0"/>
          </a:p>
          <a:p>
            <a:pPr algn="just"/>
            <a:endParaRPr lang="en-GB" sz="2000" dirty="0"/>
          </a:p>
          <a:p>
            <a:endParaRPr lang="en-GB" sz="2000" dirty="0"/>
          </a:p>
        </p:txBody>
      </p:sp>
      <p:sp>
        <p:nvSpPr>
          <p:cNvPr id="34" name="TextBox 33">
            <a:extLst>
              <a:ext uri="{FF2B5EF4-FFF2-40B4-BE49-F238E27FC236}">
                <a16:creationId xmlns:a16="http://schemas.microsoft.com/office/drawing/2014/main" id="{742ED0BE-EAED-8F48-31B7-5E573823830B}"/>
              </a:ext>
            </a:extLst>
          </p:cNvPr>
          <p:cNvSpPr txBox="1"/>
          <p:nvPr/>
        </p:nvSpPr>
        <p:spPr>
          <a:xfrm>
            <a:off x="7607695" y="5093243"/>
            <a:ext cx="6254291" cy="11787842"/>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a:t>
            </a:r>
            <a:endParaRPr lang="en-GB" sz="2000" dirty="0"/>
          </a:p>
          <a:p>
            <a:pPr algn="just"/>
            <a:r>
              <a:rPr lang="en-US" sz="2000" dirty="0">
                <a:latin typeface="Times New Roman" panose="02020603050405020304" pitchFamily="18" charset="0"/>
                <a:cs typeface="Times New Roman" panose="02020603050405020304" pitchFamily="18" charset="0"/>
              </a:rPr>
              <a:t>Type your methodology here.. Type your methodology here. Type your methodology here.. Type your methodology here. Type your methodology here.. Type your methodology here. Type your methodology here.. Type your methodology here. Type your methodology here.. Type your methodology here. </a:t>
            </a:r>
            <a:endParaRPr lang="en-GB" sz="2000" dirty="0"/>
          </a:p>
          <a:p>
            <a:pPr algn="just"/>
            <a:r>
              <a:rPr lang="en-US" sz="2000" dirty="0">
                <a:latin typeface="Times New Roman" panose="02020603050405020304" pitchFamily="18" charset="0"/>
                <a:cs typeface="Times New Roman" panose="02020603050405020304" pitchFamily="18" charset="0"/>
              </a:rPr>
              <a:t>Type your methodology here.. Type your methodology here. Type your methodology here.. Type your methodology here. Type your methodology here.. Type your methodology here. Type your methodology here.. Type your methodology here. Type your methodology here.. Type your methodology here. </a:t>
            </a:r>
            <a:endParaRPr lang="en-GB" sz="2000" dirty="0"/>
          </a:p>
          <a:p>
            <a:pPr algn="just"/>
            <a:endParaRPr lang="en-GB" sz="2000" dirty="0"/>
          </a:p>
          <a:p>
            <a:pPr algn="just"/>
            <a:r>
              <a:rPr lang="en-US" sz="2000" dirty="0">
                <a:latin typeface="Times New Roman" panose="02020603050405020304" pitchFamily="18" charset="0"/>
                <a:cs typeface="Times New Roman" panose="02020603050405020304" pitchFamily="18" charset="0"/>
              </a:rPr>
              <a:t>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Type your methodology here. </a:t>
            </a:r>
            <a:endParaRPr lang="en-GB" sz="2000" dirty="0"/>
          </a:p>
          <a:p>
            <a:pPr algn="just"/>
            <a:endParaRPr lang="en-GB" sz="2000" dirty="0"/>
          </a:p>
        </p:txBody>
      </p:sp>
      <p:sp>
        <p:nvSpPr>
          <p:cNvPr id="35" name="TextBox 34">
            <a:extLst>
              <a:ext uri="{FF2B5EF4-FFF2-40B4-BE49-F238E27FC236}">
                <a16:creationId xmlns:a16="http://schemas.microsoft.com/office/drawing/2014/main" id="{E5EDFA69-F32F-8E07-C649-BDFFADAA0DD7}"/>
              </a:ext>
            </a:extLst>
          </p:cNvPr>
          <p:cNvSpPr txBox="1"/>
          <p:nvPr/>
        </p:nvSpPr>
        <p:spPr>
          <a:xfrm>
            <a:off x="14642000" y="6975662"/>
            <a:ext cx="6224129" cy="9633406"/>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a:t>
            </a:r>
            <a:r>
              <a:rPr lang="en-US" sz="2000" dirty="0" err="1">
                <a:latin typeface="Times New Roman" panose="02020603050405020304" pitchFamily="18" charset="0"/>
                <a:cs typeface="Times New Roman" panose="02020603050405020304" pitchFamily="18" charset="0"/>
              </a:rPr>
              <a:t>ype</a:t>
            </a:r>
            <a:r>
              <a:rPr lang="en-US" sz="2000" dirty="0">
                <a:latin typeface="Times New Roman" panose="02020603050405020304" pitchFamily="18" charset="0"/>
                <a:cs typeface="Times New Roman" panose="02020603050405020304" pitchFamily="18" charset="0"/>
              </a:rPr>
              <a:t> your results and discussions here Type your results and discussions here Type your results and discussions here </a:t>
            </a:r>
            <a:r>
              <a:rPr lang="en-US" sz="2000" dirty="0" err="1">
                <a:latin typeface="Times New Roman" panose="02020603050405020304" pitchFamily="18" charset="0"/>
                <a:cs typeface="Times New Roman" panose="02020603050405020304" pitchFamily="18" charset="0"/>
              </a:rPr>
              <a:t>ype</a:t>
            </a:r>
            <a:r>
              <a:rPr lang="en-US" sz="2000" dirty="0">
                <a:latin typeface="Times New Roman" panose="02020603050405020304" pitchFamily="18" charset="0"/>
                <a:cs typeface="Times New Roman" panose="02020603050405020304" pitchFamily="18" charset="0"/>
              </a:rPr>
              <a:t> your results and discussions here Type your results and discussions here Type your results and discussions here </a:t>
            </a:r>
            <a:r>
              <a:rPr lang="en-US" sz="2000" dirty="0" err="1">
                <a:latin typeface="Times New Roman" panose="02020603050405020304" pitchFamily="18" charset="0"/>
                <a:cs typeface="Times New Roman" panose="02020603050405020304" pitchFamily="18" charset="0"/>
              </a:rPr>
              <a:t>ype</a:t>
            </a:r>
            <a:r>
              <a:rPr lang="en-US" sz="2000" dirty="0">
                <a:latin typeface="Times New Roman" panose="02020603050405020304" pitchFamily="18" charset="0"/>
                <a:cs typeface="Times New Roman" panose="02020603050405020304" pitchFamily="18" charset="0"/>
              </a:rPr>
              <a:t> your results and discussions here Type your results and discussions here Type your results and discussions here </a:t>
            </a:r>
            <a:endParaRPr lang="en-GB" sz="2000" dirty="0"/>
          </a:p>
        </p:txBody>
      </p:sp>
      <p:sp>
        <p:nvSpPr>
          <p:cNvPr id="36" name="TextBox 35">
            <a:extLst>
              <a:ext uri="{FF2B5EF4-FFF2-40B4-BE49-F238E27FC236}">
                <a16:creationId xmlns:a16="http://schemas.microsoft.com/office/drawing/2014/main" id="{DFD9E244-9879-E71E-9879-1BF095561CE9}"/>
              </a:ext>
            </a:extLst>
          </p:cNvPr>
          <p:cNvSpPr txBox="1"/>
          <p:nvPr/>
        </p:nvSpPr>
        <p:spPr>
          <a:xfrm>
            <a:off x="8322702" y="16734207"/>
            <a:ext cx="4630994" cy="584775"/>
          </a:xfrm>
          <a:prstGeom prst="rect">
            <a:avLst/>
          </a:prstGeom>
          <a:noFill/>
        </p:spPr>
        <p:txBody>
          <a:bodyPr wrap="square" rtlCol="0">
            <a:spAutoFit/>
          </a:bodyPr>
          <a:lstStyle/>
          <a:p>
            <a:pPr algn="ctr"/>
            <a:r>
              <a:rPr lang="en-US" sz="3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Results and Discussions</a:t>
            </a:r>
            <a:endParaRPr lang="en-GB" sz="3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7" name="TextBox 36">
            <a:extLst>
              <a:ext uri="{FF2B5EF4-FFF2-40B4-BE49-F238E27FC236}">
                <a16:creationId xmlns:a16="http://schemas.microsoft.com/office/drawing/2014/main" id="{6BD02252-0ED7-553F-C82D-D36CDD8B8E1B}"/>
              </a:ext>
            </a:extLst>
          </p:cNvPr>
          <p:cNvSpPr txBox="1"/>
          <p:nvPr/>
        </p:nvSpPr>
        <p:spPr>
          <a:xfrm>
            <a:off x="15390140" y="17053738"/>
            <a:ext cx="4630994" cy="584775"/>
          </a:xfrm>
          <a:prstGeom prst="rect">
            <a:avLst/>
          </a:prstGeom>
          <a:noFill/>
        </p:spPr>
        <p:txBody>
          <a:bodyPr wrap="square" rtlCol="0">
            <a:spAutoFit/>
          </a:bodyPr>
          <a:lstStyle/>
          <a:p>
            <a:pPr algn="ctr"/>
            <a:r>
              <a:rPr lang="en-US" sz="3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Conclusion</a:t>
            </a:r>
            <a:endParaRPr lang="en-GB" sz="3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8" name="TextBox 37">
            <a:extLst>
              <a:ext uri="{FF2B5EF4-FFF2-40B4-BE49-F238E27FC236}">
                <a16:creationId xmlns:a16="http://schemas.microsoft.com/office/drawing/2014/main" id="{997AAC93-BAD8-EF6B-7036-B0CA6DC376EA}"/>
              </a:ext>
            </a:extLst>
          </p:cNvPr>
          <p:cNvSpPr txBox="1"/>
          <p:nvPr/>
        </p:nvSpPr>
        <p:spPr>
          <a:xfrm>
            <a:off x="14761521" y="17638513"/>
            <a:ext cx="6114106" cy="5601533"/>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Type your conclusion Here. Type your conclusion Here. ab</a:t>
            </a:r>
          </a:p>
          <a:p>
            <a:pPr algn="just"/>
            <a:r>
              <a:rPr lang="en-US" sz="2000" dirty="0">
                <a:latin typeface="Times New Roman" panose="02020603050405020304" pitchFamily="18" charset="0"/>
                <a:cs typeface="Times New Roman" panose="02020603050405020304" pitchFamily="18" charset="0"/>
              </a:rPr>
              <a:t>Type your conclusion Here. Type your conclusion Here.</a:t>
            </a:r>
          </a:p>
          <a:p>
            <a:pPr algn="just"/>
            <a:r>
              <a:rPr lang="en-US" sz="2000" dirty="0">
                <a:latin typeface="Times New Roman" panose="02020603050405020304" pitchFamily="18" charset="0"/>
                <a:cs typeface="Times New Roman" panose="02020603050405020304" pitchFamily="18" charset="0"/>
              </a:rPr>
              <a:t>Type your conclusion Here. Type your conclusion Here.</a:t>
            </a:r>
          </a:p>
          <a:p>
            <a:pPr algn="just"/>
            <a:r>
              <a:rPr lang="en-US" sz="2000" dirty="0">
                <a:latin typeface="Times New Roman" panose="02020603050405020304" pitchFamily="18" charset="0"/>
                <a:cs typeface="Times New Roman" panose="02020603050405020304" pitchFamily="18" charset="0"/>
              </a:rPr>
              <a:t>Type your conclusion Here. Type your conclusion Here.</a:t>
            </a:r>
          </a:p>
          <a:p>
            <a:pPr algn="just"/>
            <a:r>
              <a:rPr lang="en-US" sz="2000" dirty="0">
                <a:latin typeface="Times New Roman" panose="02020603050405020304" pitchFamily="18" charset="0"/>
                <a:cs typeface="Times New Roman" panose="02020603050405020304" pitchFamily="18" charset="0"/>
              </a:rPr>
              <a:t>Type your conclusion Here. Type your conclusion Here.</a:t>
            </a:r>
          </a:p>
          <a:p>
            <a:pPr algn="just"/>
            <a:r>
              <a:rPr lang="en-US" sz="2000" dirty="0">
                <a:latin typeface="Times New Roman" panose="02020603050405020304" pitchFamily="18" charset="0"/>
                <a:cs typeface="Times New Roman" panose="02020603050405020304" pitchFamily="18" charset="0"/>
              </a:rPr>
              <a:t>Type your conclusion Here. Type your conclusion Here.</a:t>
            </a:r>
          </a:p>
          <a:p>
            <a:pPr algn="just"/>
            <a:r>
              <a:rPr lang="en-US" sz="2000" dirty="0">
                <a:latin typeface="Times New Roman" panose="02020603050405020304" pitchFamily="18" charset="0"/>
                <a:cs typeface="Times New Roman" panose="02020603050405020304" pitchFamily="18" charset="0"/>
              </a:rPr>
              <a:t>Type your conclusion Here. Type your conclusion Here.</a:t>
            </a:r>
          </a:p>
          <a:p>
            <a:pPr algn="just"/>
            <a:r>
              <a:rPr lang="en-US" sz="2000" dirty="0">
                <a:latin typeface="Times New Roman" panose="02020603050405020304" pitchFamily="18" charset="0"/>
                <a:cs typeface="Times New Roman" panose="02020603050405020304" pitchFamily="18" charset="0"/>
              </a:rPr>
              <a:t>Type your conclusion Here. Type your conclusion Here.</a:t>
            </a:r>
          </a:p>
          <a:p>
            <a:pPr algn="just"/>
            <a:r>
              <a:rPr lang="en-US" sz="2000" dirty="0">
                <a:latin typeface="Times New Roman" panose="02020603050405020304" pitchFamily="18" charset="0"/>
                <a:cs typeface="Times New Roman" panose="02020603050405020304" pitchFamily="18" charset="0"/>
              </a:rPr>
              <a:t>Type your conclusion Here. Type your conclusion Here.</a:t>
            </a:r>
          </a:p>
          <a:p>
            <a:pPr algn="just"/>
            <a:r>
              <a:rPr lang="en-US" sz="2000" dirty="0">
                <a:latin typeface="Times New Roman" panose="02020603050405020304" pitchFamily="18" charset="0"/>
                <a:cs typeface="Times New Roman" panose="02020603050405020304" pitchFamily="18" charset="0"/>
              </a:rPr>
              <a:t>Type your conclusion Here. Type your conclusion Here.</a:t>
            </a:r>
          </a:p>
          <a:p>
            <a:pPr algn="just"/>
            <a:r>
              <a:rPr lang="en-US" sz="2000" dirty="0">
                <a:latin typeface="Times New Roman" panose="02020603050405020304" pitchFamily="18" charset="0"/>
                <a:cs typeface="Times New Roman" panose="02020603050405020304" pitchFamily="18" charset="0"/>
              </a:rPr>
              <a:t>Type your conclusion Here. Type your conclusion Here.</a:t>
            </a:r>
          </a:p>
          <a:p>
            <a:pPr algn="just"/>
            <a:r>
              <a:rPr lang="en-US" sz="2000" dirty="0">
                <a:latin typeface="Times New Roman" panose="02020603050405020304" pitchFamily="18" charset="0"/>
                <a:cs typeface="Times New Roman" panose="02020603050405020304" pitchFamily="18" charset="0"/>
              </a:rPr>
              <a:t>Type your conclusion Here. Type your conclusion Here.</a:t>
            </a:r>
          </a:p>
          <a:p>
            <a:pPr algn="just"/>
            <a:r>
              <a:rPr lang="en-US" sz="2000" dirty="0">
                <a:latin typeface="Times New Roman" panose="02020603050405020304" pitchFamily="18" charset="0"/>
                <a:cs typeface="Times New Roman" panose="02020603050405020304" pitchFamily="18" charset="0"/>
              </a:rPr>
              <a:t>Type your conclusion Here. Type your conclusion Here.</a:t>
            </a:r>
          </a:p>
          <a:p>
            <a:pPr algn="just"/>
            <a:r>
              <a:rPr lang="en-US" sz="2000" dirty="0">
                <a:latin typeface="Times New Roman" panose="02020603050405020304" pitchFamily="18" charset="0"/>
                <a:cs typeface="Times New Roman" panose="02020603050405020304" pitchFamily="18" charset="0"/>
              </a:rPr>
              <a:t>Type your conclusion Here. Type your conclusion Here.</a:t>
            </a:r>
          </a:p>
          <a:p>
            <a:pPr algn="just"/>
            <a:r>
              <a:rPr lang="en-US" sz="2000" dirty="0">
                <a:latin typeface="Times New Roman" panose="02020603050405020304" pitchFamily="18" charset="0"/>
                <a:cs typeface="Times New Roman" panose="02020603050405020304" pitchFamily="18" charset="0"/>
              </a:rPr>
              <a:t>Type your conclusion Here. Type your conclusion Here.</a:t>
            </a:r>
          </a:p>
          <a:p>
            <a:pPr algn="just"/>
            <a:r>
              <a:rPr lang="en-US" sz="2000" dirty="0">
                <a:latin typeface="Times New Roman" panose="02020603050405020304" pitchFamily="18" charset="0"/>
                <a:cs typeface="Times New Roman" panose="02020603050405020304" pitchFamily="18" charset="0"/>
              </a:rPr>
              <a:t>Type your conclusion Here.</a:t>
            </a:r>
          </a:p>
          <a:p>
            <a:r>
              <a:rPr lang="en-GB" dirty="0"/>
              <a:t> </a:t>
            </a:r>
          </a:p>
        </p:txBody>
      </p:sp>
      <p:sp>
        <p:nvSpPr>
          <p:cNvPr id="39" name="TextBox 38">
            <a:extLst>
              <a:ext uri="{FF2B5EF4-FFF2-40B4-BE49-F238E27FC236}">
                <a16:creationId xmlns:a16="http://schemas.microsoft.com/office/drawing/2014/main" id="{71F0154C-430B-7A5E-5303-FE63A930DDF4}"/>
              </a:ext>
            </a:extLst>
          </p:cNvPr>
          <p:cNvSpPr txBox="1"/>
          <p:nvPr/>
        </p:nvSpPr>
        <p:spPr>
          <a:xfrm>
            <a:off x="15390140" y="23012888"/>
            <a:ext cx="4630994" cy="584775"/>
          </a:xfrm>
          <a:prstGeom prst="rect">
            <a:avLst/>
          </a:prstGeom>
          <a:noFill/>
        </p:spPr>
        <p:txBody>
          <a:bodyPr wrap="square" rtlCol="0">
            <a:spAutoFit/>
          </a:bodyPr>
          <a:lstStyle/>
          <a:p>
            <a:pPr algn="ctr"/>
            <a:r>
              <a:rPr lang="en-US" sz="3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References</a:t>
            </a:r>
            <a:endParaRPr lang="en-GB" sz="3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40" name="TextBox 39">
            <a:extLst>
              <a:ext uri="{FF2B5EF4-FFF2-40B4-BE49-F238E27FC236}">
                <a16:creationId xmlns:a16="http://schemas.microsoft.com/office/drawing/2014/main" id="{1851FE3D-4952-83D8-FA94-C28DFE14F9DC}"/>
              </a:ext>
            </a:extLst>
          </p:cNvPr>
          <p:cNvSpPr txBox="1"/>
          <p:nvPr/>
        </p:nvSpPr>
        <p:spPr>
          <a:xfrm>
            <a:off x="7597248" y="17659438"/>
            <a:ext cx="6233045" cy="3170099"/>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a:t>
            </a:r>
            <a:endParaRPr lang="en-GB" sz="2000" dirty="0"/>
          </a:p>
        </p:txBody>
      </p:sp>
      <p:sp>
        <p:nvSpPr>
          <p:cNvPr id="44" name="TextBox 43">
            <a:extLst>
              <a:ext uri="{FF2B5EF4-FFF2-40B4-BE49-F238E27FC236}">
                <a16:creationId xmlns:a16="http://schemas.microsoft.com/office/drawing/2014/main" id="{CD62EB6F-E67F-B90D-476B-2BBB015BBB4A}"/>
              </a:ext>
            </a:extLst>
          </p:cNvPr>
          <p:cNvSpPr txBox="1"/>
          <p:nvPr/>
        </p:nvSpPr>
        <p:spPr>
          <a:xfrm>
            <a:off x="14761521" y="23815504"/>
            <a:ext cx="6144582" cy="3785652"/>
          </a:xfrm>
          <a:prstGeom prst="rect">
            <a:avLst/>
          </a:prstGeom>
          <a:noFill/>
        </p:spPr>
        <p:txBody>
          <a:bodyPr wrap="square" rtlCol="0">
            <a:spAutoFit/>
          </a:bodyPr>
          <a:lstStyle/>
          <a:p>
            <a:pPr marL="457200" indent="-457200" algn="just">
              <a:buFont typeface="+mj-lt"/>
              <a:buAutoNum type="arabicParenR"/>
            </a:pPr>
            <a:r>
              <a:rPr lang="en-US" sz="1600" dirty="0">
                <a:solidFill>
                  <a:schemeClr val="bg2">
                    <a:lumMod val="10000"/>
                  </a:schemeClr>
                </a:solidFill>
                <a:latin typeface="Times New Roman" panose="02020603050405020304" pitchFamily="18" charset="0"/>
                <a:cs typeface="Times New Roman" panose="02020603050405020304" pitchFamily="18" charset="0"/>
              </a:rPr>
              <a:t>S</a:t>
            </a:r>
            <a:r>
              <a:rPr lang="en-US" sz="1600" dirty="0">
                <a:solidFill>
                  <a:schemeClr val="bg2">
                    <a:lumMod val="10000"/>
                  </a:schemeClr>
                </a:solidFill>
                <a:latin typeface="Times New Roman" panose="02020603050405020304" pitchFamily="18" charset="0"/>
                <a:ea typeface="MS Mincho" panose="02020609040205080304" pitchFamily="49" charset="-128"/>
              </a:rPr>
              <a:t>. Murugesan and V. Murali, "Band pass filter based active island detection technique for PMSG based WECS," </a:t>
            </a:r>
            <a:r>
              <a:rPr lang="en-US" sz="1600" i="1" dirty="0">
                <a:solidFill>
                  <a:schemeClr val="bg2">
                    <a:lumMod val="10000"/>
                  </a:schemeClr>
                </a:solidFill>
                <a:latin typeface="Times New Roman" panose="02020603050405020304" pitchFamily="18" charset="0"/>
                <a:ea typeface="MS Mincho" panose="02020609040205080304" pitchFamily="49" charset="-128"/>
              </a:rPr>
              <a:t>2018</a:t>
            </a:r>
            <a:r>
              <a:rPr lang="en-US" sz="1600" dirty="0">
                <a:solidFill>
                  <a:schemeClr val="bg2">
                    <a:lumMod val="10000"/>
                  </a:schemeClr>
                </a:solidFill>
                <a:latin typeface="Times New Roman" panose="02020603050405020304" pitchFamily="18" charset="0"/>
                <a:ea typeface="MS Mincho" panose="02020609040205080304" pitchFamily="49" charset="-128"/>
              </a:rPr>
              <a:t> </a:t>
            </a:r>
            <a:r>
              <a:rPr lang="en-US" sz="1600" i="1" dirty="0">
                <a:solidFill>
                  <a:schemeClr val="bg2">
                    <a:lumMod val="10000"/>
                  </a:schemeClr>
                </a:solidFill>
                <a:latin typeface="Times New Roman" panose="02020603050405020304" pitchFamily="18" charset="0"/>
                <a:ea typeface="MS Mincho" panose="02020609040205080304" pitchFamily="49" charset="-128"/>
              </a:rPr>
              <a:t>IEEE International Conference on Power Electronics, Drives and Energy Systems (PEDES)</a:t>
            </a:r>
            <a:r>
              <a:rPr lang="en-US" sz="1600" dirty="0">
                <a:solidFill>
                  <a:schemeClr val="bg2">
                    <a:lumMod val="10000"/>
                  </a:schemeClr>
                </a:solidFill>
                <a:latin typeface="Times New Roman" panose="02020603050405020304" pitchFamily="18" charset="0"/>
                <a:ea typeface="MS Mincho" panose="02020609040205080304" pitchFamily="49" charset="-128"/>
              </a:rPr>
              <a:t>, 2018, pp. 1-6.</a:t>
            </a:r>
          </a:p>
          <a:p>
            <a:pPr marL="457200" indent="-457200" algn="just">
              <a:buFont typeface="+mj-lt"/>
              <a:buAutoNum type="arabicParenR"/>
            </a:pPr>
            <a:r>
              <a:rPr lang="en-GB" sz="1600" dirty="0">
                <a:solidFill>
                  <a:schemeClr val="bg2">
                    <a:lumMod val="10000"/>
                  </a:schemeClr>
                </a:solidFill>
                <a:latin typeface="Times New Roman" panose="02020603050405020304" pitchFamily="18" charset="0"/>
                <a:ea typeface="MS Mincho" panose="02020609040205080304" pitchFamily="49" charset="-128"/>
              </a:rPr>
              <a:t>S. Murugesan, V. Murali and S. A. Daniel, "Hybrid </a:t>
            </a:r>
            <a:r>
              <a:rPr lang="en-GB" sz="1600" dirty="0" err="1">
                <a:solidFill>
                  <a:schemeClr val="bg2">
                    <a:lumMod val="10000"/>
                  </a:schemeClr>
                </a:solidFill>
                <a:latin typeface="Times New Roman" panose="02020603050405020304" pitchFamily="18" charset="0"/>
                <a:ea typeface="MS Mincho" panose="02020609040205080304" pitchFamily="49" charset="-128"/>
              </a:rPr>
              <a:t>analyzing</a:t>
            </a:r>
            <a:r>
              <a:rPr lang="en-GB" sz="1600" dirty="0">
                <a:solidFill>
                  <a:schemeClr val="bg2">
                    <a:lumMod val="10000"/>
                  </a:schemeClr>
                </a:solidFill>
                <a:latin typeface="Times New Roman" panose="02020603050405020304" pitchFamily="18" charset="0"/>
                <a:ea typeface="MS Mincho" panose="02020609040205080304" pitchFamily="49" charset="-128"/>
              </a:rPr>
              <a:t> technique for active islanding detection based on d-axis current injection," IEEE Systems Journal, vol. 12, no. 4, pp. 3608-3617, Dec. 2018.</a:t>
            </a:r>
          </a:p>
          <a:p>
            <a:pPr marL="457200" indent="-457200" algn="just">
              <a:buFont typeface="+mj-lt"/>
              <a:buAutoNum type="arabicParenR"/>
            </a:pPr>
            <a:r>
              <a:rPr lang="en-US" sz="1600" dirty="0">
                <a:solidFill>
                  <a:schemeClr val="bg2">
                    <a:lumMod val="10000"/>
                  </a:schemeClr>
                </a:solidFill>
                <a:latin typeface="Times New Roman" panose="02020603050405020304" pitchFamily="18" charset="0"/>
                <a:ea typeface="MS Mincho" panose="02020609040205080304" pitchFamily="49" charset="-128"/>
              </a:rPr>
              <a:t>W.-K. Chen, Linear Networks and Systems. Belmont, CA, USA: Wadsworth, 1993, pp. 123–135.</a:t>
            </a:r>
          </a:p>
          <a:p>
            <a:pPr marL="457200" indent="-457200" algn="just">
              <a:buFont typeface="+mj-lt"/>
              <a:buAutoNum type="arabicParenR"/>
            </a:pPr>
            <a:r>
              <a:rPr lang="en-US" sz="1600" dirty="0">
                <a:solidFill>
                  <a:schemeClr val="bg2">
                    <a:lumMod val="10000"/>
                  </a:schemeClr>
                </a:solidFill>
                <a:latin typeface="Times New Roman" panose="02020603050405020304" pitchFamily="18" charset="0"/>
                <a:ea typeface="MS Mincho" panose="02020609040205080304" pitchFamily="49" charset="-128"/>
              </a:rPr>
              <a:t>G. </a:t>
            </a:r>
            <a:r>
              <a:rPr lang="en-US" sz="1600" dirty="0" err="1">
                <a:solidFill>
                  <a:schemeClr val="bg2">
                    <a:lumMod val="10000"/>
                  </a:schemeClr>
                </a:solidFill>
                <a:latin typeface="Times New Roman" panose="02020603050405020304" pitchFamily="18" charset="0"/>
                <a:ea typeface="MS Mincho" panose="02020609040205080304" pitchFamily="49" charset="-128"/>
              </a:rPr>
              <a:t>Brandli</a:t>
            </a:r>
            <a:r>
              <a:rPr lang="en-US" sz="1600" dirty="0">
                <a:solidFill>
                  <a:schemeClr val="bg2">
                    <a:lumMod val="10000"/>
                  </a:schemeClr>
                </a:solidFill>
                <a:latin typeface="Times New Roman" panose="02020603050405020304" pitchFamily="18" charset="0"/>
                <a:ea typeface="MS Mincho" panose="02020609040205080304" pitchFamily="49" charset="-128"/>
              </a:rPr>
              <a:t> and M. Test, “Alternating current fed power supply,” U.S. Patent 4 084 217, Nov. 4, 1978.</a:t>
            </a:r>
          </a:p>
          <a:p>
            <a:pPr marL="457200" indent="-457200" algn="just">
              <a:buFont typeface="+mj-lt"/>
              <a:buAutoNum type="arabicParenR"/>
            </a:pPr>
            <a:r>
              <a:rPr lang="en-US" sz="1600" dirty="0">
                <a:solidFill>
                  <a:schemeClr val="bg2">
                    <a:lumMod val="10000"/>
                  </a:schemeClr>
                </a:solidFill>
                <a:latin typeface="Times New Roman" panose="02020603050405020304" pitchFamily="18" charset="0"/>
                <a:ea typeface="MS Mincho" panose="02020609040205080304" pitchFamily="49" charset="-128"/>
              </a:rPr>
              <a:t>M. Young, The Technical Writer’s Handbook. Mill Valley, CA: University Science, 1989. </a:t>
            </a:r>
          </a:p>
          <a:p>
            <a:pPr marL="457200" indent="-457200" algn="just">
              <a:buFont typeface="+mj-lt"/>
              <a:buAutoNum type="arabicParenR"/>
            </a:pPr>
            <a:endParaRPr lang="en-GB" sz="1600" dirty="0">
              <a:solidFill>
                <a:schemeClr val="bg2">
                  <a:lumMod val="10000"/>
                </a:schemeClr>
              </a:solidFill>
              <a:latin typeface="Times New Roman" panose="02020603050405020304" pitchFamily="18" charset="0"/>
              <a:ea typeface="MS Mincho" panose="02020609040205080304" pitchFamily="49" charset="-128"/>
            </a:endParaRPr>
          </a:p>
        </p:txBody>
      </p:sp>
      <p:sp>
        <p:nvSpPr>
          <p:cNvPr id="2" name="TextBox 1">
            <a:extLst>
              <a:ext uri="{FF2B5EF4-FFF2-40B4-BE49-F238E27FC236}">
                <a16:creationId xmlns:a16="http://schemas.microsoft.com/office/drawing/2014/main" id="{B1EE8879-15DD-0874-1BEC-4059688642B9}"/>
              </a:ext>
            </a:extLst>
          </p:cNvPr>
          <p:cNvSpPr txBox="1"/>
          <p:nvPr/>
        </p:nvSpPr>
        <p:spPr>
          <a:xfrm>
            <a:off x="8515766" y="4405470"/>
            <a:ext cx="4630994" cy="584775"/>
          </a:xfrm>
          <a:prstGeom prst="rect">
            <a:avLst/>
          </a:prstGeom>
          <a:noFill/>
        </p:spPr>
        <p:txBody>
          <a:bodyPr wrap="square" rtlCol="0">
            <a:spAutoFit/>
          </a:bodyPr>
          <a:lstStyle/>
          <a:p>
            <a:pPr algn="ctr"/>
            <a:r>
              <a:rPr lang="en-US" sz="3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Methodology</a:t>
            </a:r>
            <a:endParaRPr lang="en-GB" sz="3200" b="1" dirty="0">
              <a:solidFill>
                <a:srgbClr val="0070C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8" name="Picture 17">
            <a:extLst>
              <a:ext uri="{FF2B5EF4-FFF2-40B4-BE49-F238E27FC236}">
                <a16:creationId xmlns:a16="http://schemas.microsoft.com/office/drawing/2014/main" id="{55CE6B32-0397-5FB9-709F-09AA93172BA2}"/>
              </a:ext>
            </a:extLst>
          </p:cNvPr>
          <p:cNvPicPr>
            <a:picLocks noChangeAspect="1"/>
          </p:cNvPicPr>
          <p:nvPr/>
        </p:nvPicPr>
        <p:blipFill>
          <a:blip r:embed="rId3"/>
          <a:stretch>
            <a:fillRect/>
          </a:stretch>
        </p:blipFill>
        <p:spPr>
          <a:xfrm>
            <a:off x="7858205" y="20875267"/>
            <a:ext cx="5686425" cy="3781425"/>
          </a:xfrm>
          <a:prstGeom prst="rect">
            <a:avLst/>
          </a:prstGeom>
        </p:spPr>
      </p:pic>
      <p:sp>
        <p:nvSpPr>
          <p:cNvPr id="19" name="TextBox 18">
            <a:extLst>
              <a:ext uri="{FF2B5EF4-FFF2-40B4-BE49-F238E27FC236}">
                <a16:creationId xmlns:a16="http://schemas.microsoft.com/office/drawing/2014/main" id="{EC75D3A6-3F9F-8776-38B2-2F0EA2688A9F}"/>
              </a:ext>
            </a:extLst>
          </p:cNvPr>
          <p:cNvSpPr txBox="1"/>
          <p:nvPr/>
        </p:nvSpPr>
        <p:spPr>
          <a:xfrm>
            <a:off x="8206819" y="24885291"/>
            <a:ext cx="5103012" cy="338554"/>
          </a:xfrm>
          <a:prstGeom prst="rect">
            <a:avLst/>
          </a:prstGeom>
          <a:noFill/>
        </p:spPr>
        <p:txBody>
          <a:bodyPr wrap="square" rtlCol="0">
            <a:spAutoFit/>
          </a:bodyPr>
          <a:lstStyle/>
          <a:p>
            <a:pPr algn="ctr"/>
            <a:r>
              <a:rPr lang="en-US" sz="1600" dirty="0">
                <a:latin typeface="Times New Roman" panose="02020603050405020304" pitchFamily="18" charset="0"/>
                <a:cs typeface="Times New Roman" panose="02020603050405020304" pitchFamily="18" charset="0"/>
              </a:rPr>
              <a:t>Fig. 1. Responses of a) grid frequency b) CB status</a:t>
            </a:r>
            <a:endParaRPr lang="en-GB" sz="1600" dirty="0">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C9AFF92B-026F-E37E-8578-CBF1FFFBD9F5}"/>
              </a:ext>
            </a:extLst>
          </p:cNvPr>
          <p:cNvSpPr txBox="1"/>
          <p:nvPr/>
        </p:nvSpPr>
        <p:spPr>
          <a:xfrm>
            <a:off x="7600087" y="25173619"/>
            <a:ext cx="6233045" cy="2246769"/>
          </a:xfrm>
          <a:prstGeom prst="rect">
            <a:avLst/>
          </a:prstGeom>
          <a:noFill/>
        </p:spPr>
        <p:txBody>
          <a:bodyPr wrap="square" rtlCol="0">
            <a:spAutoFit/>
          </a:bodyPr>
          <a:lstStyle/>
          <a:p>
            <a:pPr algn="just"/>
            <a:r>
              <a:rPr lang="en-US" sz="2000" dirty="0">
                <a:latin typeface="Times New Roman" panose="02020603050405020304" pitchFamily="18" charset="0"/>
                <a:cs typeface="Times New Roman" panose="02020603050405020304" pitchFamily="18" charset="0"/>
              </a:rPr>
              <a:t>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 here Type your results and discussions</a:t>
            </a:r>
            <a:endParaRPr lang="en-GB" sz="2000" dirty="0"/>
          </a:p>
        </p:txBody>
      </p:sp>
      <p:graphicFrame>
        <p:nvGraphicFramePr>
          <p:cNvPr id="21" name="Table 29">
            <a:extLst>
              <a:ext uri="{FF2B5EF4-FFF2-40B4-BE49-F238E27FC236}">
                <a16:creationId xmlns:a16="http://schemas.microsoft.com/office/drawing/2014/main" id="{C50ED5FE-6452-7619-14A8-8621993E5ED0}"/>
              </a:ext>
            </a:extLst>
          </p:cNvPr>
          <p:cNvGraphicFramePr>
            <a:graphicFrameLocks noGrp="1"/>
          </p:cNvGraphicFramePr>
          <p:nvPr>
            <p:extLst>
              <p:ext uri="{D42A27DB-BD31-4B8C-83A1-F6EECF244321}">
                <p14:modId xmlns:p14="http://schemas.microsoft.com/office/powerpoint/2010/main" val="2010048660"/>
              </p:ext>
            </p:extLst>
          </p:nvPr>
        </p:nvGraphicFramePr>
        <p:xfrm>
          <a:off x="14763625" y="5354626"/>
          <a:ext cx="6120000" cy="1476000"/>
        </p:xfrm>
        <a:graphic>
          <a:graphicData uri="http://schemas.openxmlformats.org/drawingml/2006/table">
            <a:tbl>
              <a:tblPr firstRow="1" bandRow="1">
                <a:tableStyleId>{F5AB1C69-6EDB-4FF4-983F-18BD219EF322}</a:tableStyleId>
              </a:tblPr>
              <a:tblGrid>
                <a:gridCol w="3060000">
                  <a:extLst>
                    <a:ext uri="{9D8B030D-6E8A-4147-A177-3AD203B41FA5}">
                      <a16:colId xmlns:a16="http://schemas.microsoft.com/office/drawing/2014/main" val="1358360799"/>
                    </a:ext>
                  </a:extLst>
                </a:gridCol>
                <a:gridCol w="3060000">
                  <a:extLst>
                    <a:ext uri="{9D8B030D-6E8A-4147-A177-3AD203B41FA5}">
                      <a16:colId xmlns:a16="http://schemas.microsoft.com/office/drawing/2014/main" val="1210839351"/>
                    </a:ext>
                  </a:extLst>
                </a:gridCol>
              </a:tblGrid>
              <a:tr h="369000">
                <a:tc>
                  <a:txBody>
                    <a:bodyPr/>
                    <a:lstStyle/>
                    <a:p>
                      <a:pPr algn="ctr"/>
                      <a:r>
                        <a:rPr lang="en-US" sz="1600" b="0" dirty="0">
                          <a:solidFill>
                            <a:schemeClr val="tx1"/>
                          </a:solidFill>
                          <a:latin typeface="Times New Roman" panose="02020603050405020304" pitchFamily="18" charset="0"/>
                          <a:cs typeface="Times New Roman" panose="02020603050405020304" pitchFamily="18" charset="0"/>
                        </a:rPr>
                        <a:t>Row 1</a:t>
                      </a:r>
                      <a:endParaRPr lang="en-GB" sz="1600" b="0" dirty="0">
                        <a:solidFill>
                          <a:schemeClr val="tx1"/>
                        </a:solidFill>
                        <a:latin typeface="Times New Roman" panose="02020603050405020304" pitchFamily="18" charset="0"/>
                        <a:cs typeface="Times New Roman" panose="02020603050405020304" pitchFamily="18" charset="0"/>
                      </a:endParaRPr>
                    </a:p>
                  </a:txBody>
                  <a:tcPr/>
                </a:tc>
                <a:tc>
                  <a:txBody>
                    <a:bodyPr/>
                    <a:lstStyle/>
                    <a:p>
                      <a:pPr algn="ctr"/>
                      <a:r>
                        <a:rPr lang="en-US" sz="1600" b="0" dirty="0">
                          <a:solidFill>
                            <a:schemeClr val="tx1"/>
                          </a:solidFill>
                          <a:latin typeface="Times New Roman" panose="02020603050405020304" pitchFamily="18" charset="0"/>
                          <a:cs typeface="Times New Roman" panose="02020603050405020304" pitchFamily="18" charset="0"/>
                        </a:rPr>
                        <a:t>Row 1</a:t>
                      </a:r>
                      <a:endParaRPr lang="en-GB" sz="1600" b="0" dirty="0">
                        <a:solidFill>
                          <a:schemeClr val="tx1"/>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6901815"/>
                  </a:ext>
                </a:extLst>
              </a:tr>
              <a:tr h="369000">
                <a:tc>
                  <a:txBody>
                    <a:bodyPr/>
                    <a:lstStyle/>
                    <a:p>
                      <a:r>
                        <a:rPr lang="en-US" sz="1600" b="0" dirty="0">
                          <a:latin typeface="Times New Roman" panose="02020603050405020304" pitchFamily="18" charset="0"/>
                          <a:cs typeface="Times New Roman" panose="02020603050405020304" pitchFamily="18" charset="0"/>
                        </a:rPr>
                        <a:t>Column 1</a:t>
                      </a:r>
                      <a:endParaRPr lang="en-GB" sz="1600" b="0" dirty="0">
                        <a:latin typeface="Times New Roman" panose="02020603050405020304" pitchFamily="18" charset="0"/>
                        <a:cs typeface="Times New Roman" panose="02020603050405020304" pitchFamily="18" charset="0"/>
                      </a:endParaRPr>
                    </a:p>
                  </a:txBody>
                  <a:tcPr/>
                </a:tc>
                <a:tc>
                  <a:txBody>
                    <a:bodyPr/>
                    <a:lstStyle/>
                    <a:p>
                      <a:r>
                        <a:rPr lang="en-US" sz="1600" b="0" dirty="0">
                          <a:latin typeface="Times New Roman" panose="02020603050405020304" pitchFamily="18" charset="0"/>
                          <a:cs typeface="Times New Roman" panose="02020603050405020304" pitchFamily="18" charset="0"/>
                        </a:rPr>
                        <a:t>Column 2</a:t>
                      </a:r>
                      <a:endParaRPr lang="en-GB" sz="16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64192393"/>
                  </a:ext>
                </a:extLst>
              </a:tr>
              <a:tr h="369000">
                <a:tc>
                  <a:txBody>
                    <a:bodyPr/>
                    <a:lstStyle/>
                    <a:p>
                      <a:r>
                        <a:rPr lang="en-US" sz="1600" b="0" dirty="0">
                          <a:latin typeface="Times New Roman" panose="02020603050405020304" pitchFamily="18" charset="0"/>
                          <a:cs typeface="Times New Roman" panose="02020603050405020304" pitchFamily="18" charset="0"/>
                        </a:rPr>
                        <a:t>Column 1</a:t>
                      </a:r>
                      <a:endParaRPr lang="en-GB" sz="1600" b="0" dirty="0">
                        <a:latin typeface="Times New Roman" panose="02020603050405020304" pitchFamily="18" charset="0"/>
                        <a:cs typeface="Times New Roman" panose="02020603050405020304" pitchFamily="18" charset="0"/>
                      </a:endParaRPr>
                    </a:p>
                  </a:txBody>
                  <a:tcPr/>
                </a:tc>
                <a:tc>
                  <a:txBody>
                    <a:bodyPr/>
                    <a:lstStyle/>
                    <a:p>
                      <a:r>
                        <a:rPr lang="en-US" sz="1600" b="0" dirty="0">
                          <a:latin typeface="Times New Roman" panose="02020603050405020304" pitchFamily="18" charset="0"/>
                          <a:cs typeface="Times New Roman" panose="02020603050405020304" pitchFamily="18" charset="0"/>
                        </a:rPr>
                        <a:t>Column 2</a:t>
                      </a:r>
                      <a:endParaRPr lang="en-GB" sz="16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56388157"/>
                  </a:ext>
                </a:extLst>
              </a:tr>
              <a:tr h="369000">
                <a:tc>
                  <a:txBody>
                    <a:bodyPr/>
                    <a:lstStyle/>
                    <a:p>
                      <a:r>
                        <a:rPr lang="en-US" sz="1600" b="0" dirty="0">
                          <a:latin typeface="Times New Roman" panose="02020603050405020304" pitchFamily="18" charset="0"/>
                          <a:cs typeface="Times New Roman" panose="02020603050405020304" pitchFamily="18" charset="0"/>
                        </a:rPr>
                        <a:t>Column 1</a:t>
                      </a:r>
                      <a:endParaRPr lang="en-GB" sz="1600" b="0" dirty="0">
                        <a:latin typeface="Times New Roman" panose="02020603050405020304" pitchFamily="18" charset="0"/>
                        <a:cs typeface="Times New Roman" panose="02020603050405020304" pitchFamily="18" charset="0"/>
                      </a:endParaRPr>
                    </a:p>
                  </a:txBody>
                  <a:tcPr/>
                </a:tc>
                <a:tc>
                  <a:txBody>
                    <a:bodyPr/>
                    <a:lstStyle/>
                    <a:p>
                      <a:r>
                        <a:rPr lang="en-US" sz="1600" b="0" dirty="0">
                          <a:latin typeface="Times New Roman" panose="02020603050405020304" pitchFamily="18" charset="0"/>
                          <a:cs typeface="Times New Roman" panose="02020603050405020304" pitchFamily="18" charset="0"/>
                        </a:rPr>
                        <a:t>Column 2</a:t>
                      </a:r>
                      <a:endParaRPr lang="en-GB" sz="1600" b="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953332665"/>
                  </a:ext>
                </a:extLst>
              </a:tr>
            </a:tbl>
          </a:graphicData>
        </a:graphic>
      </p:graphicFrame>
      <p:sp>
        <p:nvSpPr>
          <p:cNvPr id="30" name="TextBox 29">
            <a:extLst>
              <a:ext uri="{FF2B5EF4-FFF2-40B4-BE49-F238E27FC236}">
                <a16:creationId xmlns:a16="http://schemas.microsoft.com/office/drawing/2014/main" id="{0F39607E-EAD1-8BC1-BEA3-63487FB6CEBA}"/>
              </a:ext>
            </a:extLst>
          </p:cNvPr>
          <p:cNvSpPr txBox="1"/>
          <p:nvPr/>
        </p:nvSpPr>
        <p:spPr>
          <a:xfrm>
            <a:off x="15165876" y="4952213"/>
            <a:ext cx="5103012" cy="338554"/>
          </a:xfrm>
          <a:prstGeom prst="rect">
            <a:avLst/>
          </a:prstGeom>
          <a:noFill/>
        </p:spPr>
        <p:txBody>
          <a:bodyPr wrap="square" rtlCol="0">
            <a:spAutoFit/>
          </a:bodyPr>
          <a:lstStyle/>
          <a:p>
            <a:pPr algn="ctr"/>
            <a:r>
              <a:rPr lang="en-US" sz="1600" dirty="0">
                <a:latin typeface="Times New Roman" panose="02020603050405020304" pitchFamily="18" charset="0"/>
                <a:cs typeface="Times New Roman" panose="02020603050405020304" pitchFamily="18" charset="0"/>
              </a:rPr>
              <a:t>TABLE I Test System Parameters</a:t>
            </a:r>
            <a:endParaRPr lang="en-GB"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95742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TotalTime>
  <Words>1678</Words>
  <Application>Microsoft Office PowerPoint</Application>
  <PresentationFormat>Custom</PresentationFormat>
  <Paragraphs>70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Suman M</dc:creator>
  <cp:lastModifiedBy>Suman M</cp:lastModifiedBy>
  <cp:revision>9</cp:revision>
  <dcterms:created xsi:type="dcterms:W3CDTF">2022-12-18T07:48:18Z</dcterms:created>
  <dcterms:modified xsi:type="dcterms:W3CDTF">2022-12-22T10:57:25Z</dcterms:modified>
</cp:coreProperties>
</file>